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  <p:sldMasterId id="2147483708" r:id="rId2"/>
  </p:sldMasterIdLst>
  <p:notesMasterIdLst>
    <p:notesMasterId r:id="rId7"/>
  </p:notesMasterIdLst>
  <p:handoutMasterIdLst>
    <p:handoutMasterId r:id="rId8"/>
  </p:handoutMasterIdLst>
  <p:sldIdLst>
    <p:sldId id="940" r:id="rId3"/>
    <p:sldId id="939" r:id="rId4"/>
    <p:sldId id="942" r:id="rId5"/>
    <p:sldId id="943" r:id="rId6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88" userDrawn="1">
          <p15:clr>
            <a:srgbClr val="A4A3A4"/>
          </p15:clr>
        </p15:guide>
        <p15:guide id="2" pos="2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2493"/>
    <a:srgbClr val="1C2CA7"/>
    <a:srgbClr val="2233C0"/>
    <a:srgbClr val="1E6C21"/>
    <a:srgbClr val="0086BA"/>
    <a:srgbClr val="007AD4"/>
    <a:srgbClr val="1C6B32"/>
    <a:srgbClr val="326B42"/>
    <a:srgbClr val="3D8251"/>
    <a:srgbClr val="489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–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–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Medium Style 4 –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153" autoAdjust="0"/>
    <p:restoredTop sz="93788" autoAdjust="0"/>
  </p:normalViewPr>
  <p:slideViewPr>
    <p:cSldViewPr snapToGrid="0" snapToObjects="1">
      <p:cViewPr varScale="1">
        <p:scale>
          <a:sx n="104" d="100"/>
          <a:sy n="104" d="100"/>
        </p:scale>
        <p:origin x="274" y="72"/>
      </p:cViewPr>
      <p:guideLst>
        <p:guide orient="horz" pos="588"/>
        <p:guide pos="2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0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7CE397-0CF2-48B7-97D0-12E40569F9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769" cy="496564"/>
          </a:xfrm>
          <a:prstGeom prst="rect">
            <a:avLst/>
          </a:prstGeom>
        </p:spPr>
        <p:txBody>
          <a:bodyPr vert="horz" lIns="91769" tIns="45885" rIns="91769" bIns="45885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7491EF-BC66-44F3-A8A7-DA9A341BE0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813" y="1"/>
            <a:ext cx="2945768" cy="496564"/>
          </a:xfrm>
          <a:prstGeom prst="rect">
            <a:avLst/>
          </a:prstGeom>
        </p:spPr>
        <p:txBody>
          <a:bodyPr vert="horz" lIns="91769" tIns="45885" rIns="91769" bIns="45885" rtlCol="0"/>
          <a:lstStyle>
            <a:lvl1pPr algn="r">
              <a:defRPr sz="1200"/>
            </a:lvl1pPr>
          </a:lstStyle>
          <a:p>
            <a:fld id="{518C2E58-8EEE-467E-B061-95E823161A31}" type="datetimeFigureOut">
              <a:rPr lang="en-ZA" smtClean="0"/>
              <a:t>2024/05/10</a:t>
            </a:fld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947D91-A2E6-4E80-86D7-A030E1E4C9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0076"/>
            <a:ext cx="2945769" cy="496564"/>
          </a:xfrm>
          <a:prstGeom prst="rect">
            <a:avLst/>
          </a:prstGeom>
        </p:spPr>
        <p:txBody>
          <a:bodyPr vert="horz" lIns="91769" tIns="45885" rIns="91769" bIns="45885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49C3F9-52B2-4E67-8C13-7BA043E174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813" y="9430076"/>
            <a:ext cx="2945768" cy="496564"/>
          </a:xfrm>
          <a:prstGeom prst="rect">
            <a:avLst/>
          </a:prstGeom>
        </p:spPr>
        <p:txBody>
          <a:bodyPr vert="horz" lIns="91769" tIns="45885" rIns="91769" bIns="45885" rtlCol="0" anchor="b"/>
          <a:lstStyle>
            <a:lvl1pPr algn="r">
              <a:defRPr sz="1200"/>
            </a:lvl1pPr>
          </a:lstStyle>
          <a:p>
            <a:fld id="{5909DF06-2942-4A24-BB0B-B2628ADE9E51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913692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1"/>
          </a:xfrm>
          <a:prstGeom prst="rect">
            <a:avLst/>
          </a:prstGeom>
        </p:spPr>
        <p:txBody>
          <a:bodyPr vert="horz" lIns="91769" tIns="45885" rIns="91769" bIns="4588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840" y="1"/>
            <a:ext cx="2945659" cy="496331"/>
          </a:xfrm>
          <a:prstGeom prst="rect">
            <a:avLst/>
          </a:prstGeom>
        </p:spPr>
        <p:txBody>
          <a:bodyPr vert="horz" lIns="91769" tIns="45885" rIns="91769" bIns="45885" rtlCol="0"/>
          <a:lstStyle>
            <a:lvl1pPr algn="r">
              <a:defRPr sz="1200"/>
            </a:lvl1pPr>
          </a:lstStyle>
          <a:p>
            <a:fld id="{3F6CD7F2-EEE9-624F-8DCB-C7E296C7BDE5}" type="datetimeFigureOut">
              <a:rPr lang="en-US" smtClean="0"/>
              <a:t>5/10/2024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69" tIns="45885" rIns="91769" bIns="4588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9"/>
          </a:xfrm>
          <a:prstGeom prst="rect">
            <a:avLst/>
          </a:prstGeom>
        </p:spPr>
        <p:txBody>
          <a:bodyPr vert="horz" lIns="91769" tIns="45885" rIns="91769" bIns="45885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011"/>
            <a:ext cx="2945659" cy="496331"/>
          </a:xfrm>
          <a:prstGeom prst="rect">
            <a:avLst/>
          </a:prstGeom>
        </p:spPr>
        <p:txBody>
          <a:bodyPr vert="horz" lIns="91769" tIns="45885" rIns="91769" bIns="4588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840" y="9428011"/>
            <a:ext cx="2945659" cy="496331"/>
          </a:xfrm>
          <a:prstGeom prst="rect">
            <a:avLst/>
          </a:prstGeom>
        </p:spPr>
        <p:txBody>
          <a:bodyPr vert="horz" lIns="91769" tIns="45885" rIns="91769" bIns="45885" rtlCol="0" anchor="b"/>
          <a:lstStyle>
            <a:lvl1pPr algn="r">
              <a:defRPr sz="1200"/>
            </a:lvl1pPr>
          </a:lstStyle>
          <a:p>
            <a:fld id="{5BDE2BD6-A591-814D-A645-BD6E41AC5C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9216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44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410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410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FFF98FE-AF98-7E4E-8AAE-DA857CC9A2C1}"/>
              </a:ext>
            </a:extLst>
          </p:cNvPr>
          <p:cNvSpPr/>
          <p:nvPr userDrawn="1"/>
        </p:nvSpPr>
        <p:spPr>
          <a:xfrm>
            <a:off x="0" y="4192"/>
            <a:ext cx="9144000" cy="51393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21A29C-4364-A343-8276-C1DBB78A4C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38071" y="933007"/>
            <a:ext cx="5778572" cy="21451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en-US" sz="270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GB" dirty="0"/>
              <a:t>Enter Quote Text </a:t>
            </a:r>
            <a:br>
              <a:rPr lang="en-GB" dirty="0"/>
            </a:br>
            <a:r>
              <a:rPr lang="en-GB" dirty="0"/>
              <a:t>or Divider 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749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FFF98FE-AF98-7E4E-8AAE-DA857CC9A2C1}"/>
              </a:ext>
            </a:extLst>
          </p:cNvPr>
          <p:cNvSpPr/>
          <p:nvPr userDrawn="1"/>
        </p:nvSpPr>
        <p:spPr>
          <a:xfrm>
            <a:off x="0" y="4192"/>
            <a:ext cx="9144000" cy="5139308"/>
          </a:xfrm>
          <a:prstGeom prst="rect">
            <a:avLst/>
          </a:prstGeom>
          <a:solidFill>
            <a:srgbClr val="707A6D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21A29C-4364-A343-8276-C1DBB78A4C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38071" y="933007"/>
            <a:ext cx="5778572" cy="21451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en-US" sz="270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GB" dirty="0"/>
              <a:t>Enter Quote Text </a:t>
            </a:r>
            <a:br>
              <a:rPr lang="en-GB" dirty="0"/>
            </a:br>
            <a:r>
              <a:rPr lang="en-GB" dirty="0"/>
              <a:t>or Divider 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1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vi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FFF98FE-AF98-7E4E-8AAE-DA857CC9A2C1}"/>
              </a:ext>
            </a:extLst>
          </p:cNvPr>
          <p:cNvSpPr/>
          <p:nvPr userDrawn="1"/>
        </p:nvSpPr>
        <p:spPr>
          <a:xfrm>
            <a:off x="0" y="4192"/>
            <a:ext cx="9144000" cy="5139308"/>
          </a:xfrm>
          <a:prstGeom prst="rect">
            <a:avLst/>
          </a:prstGeom>
          <a:solidFill>
            <a:srgbClr val="A4A9A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21A29C-4364-A343-8276-C1DBB78A4C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38071" y="933007"/>
            <a:ext cx="5778572" cy="21451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en-US" sz="270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GB" dirty="0"/>
              <a:t>Enter Quote Text </a:t>
            </a:r>
            <a:br>
              <a:rPr lang="en-GB" dirty="0"/>
            </a:br>
            <a:r>
              <a:rPr lang="en-GB" dirty="0"/>
              <a:t>or Divider Slide Title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47E4F3-BBED-414C-BF1B-CD9D694C775E}"/>
              </a:ext>
            </a:extLst>
          </p:cNvPr>
          <p:cNvSpPr/>
          <p:nvPr userDrawn="1"/>
        </p:nvSpPr>
        <p:spPr>
          <a:xfrm>
            <a:off x="7553458" y="4929295"/>
            <a:ext cx="1519968" cy="173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ZA" sz="52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 2023 Gordon Institute of Business Science</a:t>
            </a:r>
            <a:endParaRPr lang="en-US" sz="525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657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EA121A45-E622-0B4E-B398-39D0F6F94A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2910" y="255815"/>
            <a:ext cx="8436918" cy="6113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2100" b="1" kern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E6E222-2109-3342-B5D3-41578C6C8443}"/>
              </a:ext>
            </a:extLst>
          </p:cNvPr>
          <p:cNvSpPr/>
          <p:nvPr userDrawn="1"/>
        </p:nvSpPr>
        <p:spPr>
          <a:xfrm>
            <a:off x="0" y="0"/>
            <a:ext cx="43899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DD36002-479F-E245-A3A6-A387B36620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2910" y="867163"/>
            <a:ext cx="8436918" cy="402052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spcAft>
                <a:spcPts val="900"/>
              </a:spcAft>
              <a:buNone/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24000" indent="-324000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125000"/>
              <a:buFont typeface="System Font Regular"/>
              <a:buChar char="&gt;"/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648000" indent="-32400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10191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EA121A45-E622-0B4E-B398-39D0F6F94A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2910" y="255815"/>
            <a:ext cx="8436918" cy="6113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2100" b="1" kern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E6E222-2109-3342-B5D3-41578C6C8443}"/>
              </a:ext>
            </a:extLst>
          </p:cNvPr>
          <p:cNvSpPr/>
          <p:nvPr userDrawn="1"/>
        </p:nvSpPr>
        <p:spPr>
          <a:xfrm>
            <a:off x="0" y="0"/>
            <a:ext cx="438995" cy="5143500"/>
          </a:xfrm>
          <a:prstGeom prst="rect">
            <a:avLst/>
          </a:prstGeom>
          <a:solidFill>
            <a:srgbClr val="5C2F6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DD36002-479F-E245-A3A6-A387B36620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2910" y="867163"/>
            <a:ext cx="8436918" cy="402052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spcAft>
                <a:spcPts val="900"/>
              </a:spcAft>
              <a:buNone/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24000" indent="-324000">
              <a:spcBef>
                <a:spcPts val="0"/>
              </a:spcBef>
              <a:spcAft>
                <a:spcPts val="900"/>
              </a:spcAft>
              <a:buClr>
                <a:srgbClr val="5C2F6F"/>
              </a:buClr>
              <a:buSzPct val="125000"/>
              <a:buFont typeface="System Font Regular"/>
              <a:buChar char="&gt;"/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648000" indent="-32400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89460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EA121A45-E622-0B4E-B398-39D0F6F94A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2910" y="255815"/>
            <a:ext cx="8436918" cy="6113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2100" b="1" kern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E6E222-2109-3342-B5D3-41578C6C8443}"/>
              </a:ext>
            </a:extLst>
          </p:cNvPr>
          <p:cNvSpPr/>
          <p:nvPr userDrawn="1"/>
        </p:nvSpPr>
        <p:spPr>
          <a:xfrm>
            <a:off x="0" y="0"/>
            <a:ext cx="438995" cy="5143500"/>
          </a:xfrm>
          <a:prstGeom prst="rect">
            <a:avLst/>
          </a:prstGeom>
          <a:solidFill>
            <a:srgbClr val="00737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DD36002-479F-E245-A3A6-A387B36620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2910" y="867163"/>
            <a:ext cx="8436918" cy="402052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spcAft>
                <a:spcPts val="900"/>
              </a:spcAft>
              <a:buNone/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24000" indent="-324000">
              <a:spcBef>
                <a:spcPts val="0"/>
              </a:spcBef>
              <a:spcAft>
                <a:spcPts val="900"/>
              </a:spcAft>
              <a:buClr>
                <a:srgbClr val="007378"/>
              </a:buClr>
              <a:buSzPct val="125000"/>
              <a:buFont typeface="System Font Regular"/>
              <a:buChar char="&gt;"/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648000" indent="-32400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10521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EA121A45-E622-0B4E-B398-39D0F6F94A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2910" y="255815"/>
            <a:ext cx="8436918" cy="6113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2100" b="1" kern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E6E222-2109-3342-B5D3-41578C6C8443}"/>
              </a:ext>
            </a:extLst>
          </p:cNvPr>
          <p:cNvSpPr/>
          <p:nvPr userDrawn="1"/>
        </p:nvSpPr>
        <p:spPr>
          <a:xfrm>
            <a:off x="0" y="0"/>
            <a:ext cx="43899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DD36002-479F-E245-A3A6-A387B36620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2910" y="867163"/>
            <a:ext cx="8436918" cy="402052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spcAft>
                <a:spcPts val="900"/>
              </a:spcAft>
              <a:buNone/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24000" indent="-324000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5000"/>
              <a:buFont typeface="System Font Regular"/>
              <a:buChar char="&gt;"/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648000" indent="-32400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74928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AE6E222-2109-3342-B5D3-41578C6C8443}"/>
              </a:ext>
            </a:extLst>
          </p:cNvPr>
          <p:cNvSpPr/>
          <p:nvPr userDrawn="1"/>
        </p:nvSpPr>
        <p:spPr>
          <a:xfrm>
            <a:off x="0" y="0"/>
            <a:ext cx="438995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DD36002-479F-E245-A3A6-A387B36620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2910" y="867163"/>
            <a:ext cx="8436918" cy="402052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spcAft>
                <a:spcPts val="900"/>
              </a:spcAft>
              <a:buNone/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24000" indent="-324000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125000"/>
              <a:buFont typeface="System Font Regular"/>
              <a:buChar char="&gt;"/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648000" indent="-32400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2A3DC6F-0AC0-B345-9A34-7BA0149FB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2910" y="255815"/>
            <a:ext cx="8436918" cy="6113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2100" b="1" kern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6539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AE6E222-2109-3342-B5D3-41578C6C8443}"/>
              </a:ext>
            </a:extLst>
          </p:cNvPr>
          <p:cNvSpPr/>
          <p:nvPr userDrawn="1"/>
        </p:nvSpPr>
        <p:spPr>
          <a:xfrm>
            <a:off x="0" y="0"/>
            <a:ext cx="438995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DD36002-479F-E245-A3A6-A387B36620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2910" y="867163"/>
            <a:ext cx="8436918" cy="402052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spcAft>
                <a:spcPts val="900"/>
              </a:spcAft>
              <a:buNone/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24000" indent="-324000"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SzPct val="125000"/>
              <a:buFont typeface="System Font Regular"/>
              <a:buChar char="&gt;"/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648000" indent="-32400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DD0BA0F0-22DE-5B40-B085-0C672DC235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2910" y="255815"/>
            <a:ext cx="8436918" cy="6113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2100" b="1" kern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817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AE6E222-2109-3342-B5D3-41578C6C8443}"/>
              </a:ext>
            </a:extLst>
          </p:cNvPr>
          <p:cNvSpPr/>
          <p:nvPr userDrawn="1"/>
        </p:nvSpPr>
        <p:spPr>
          <a:xfrm>
            <a:off x="0" y="0"/>
            <a:ext cx="438995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DD36002-479F-E245-A3A6-A387B36620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2910" y="867163"/>
            <a:ext cx="8436918" cy="402052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spcAft>
                <a:spcPts val="900"/>
              </a:spcAft>
              <a:buNone/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24000" indent="-324000">
              <a:spcBef>
                <a:spcPts val="0"/>
              </a:spcBef>
              <a:spcAft>
                <a:spcPts val="900"/>
              </a:spcAft>
              <a:buClr>
                <a:schemeClr val="accent4"/>
              </a:buClr>
              <a:buSzPct val="125000"/>
              <a:buFont typeface="System Font Regular"/>
              <a:buChar char="&gt;"/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648000" indent="-32400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2A432B3-F5A0-724D-A2E4-5C281CBF37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2910" y="255815"/>
            <a:ext cx="8436918" cy="6113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2100" b="1" kern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0096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AE6E222-2109-3342-B5D3-41578C6C8443}"/>
              </a:ext>
            </a:extLst>
          </p:cNvPr>
          <p:cNvSpPr/>
          <p:nvPr userDrawn="1"/>
        </p:nvSpPr>
        <p:spPr>
          <a:xfrm>
            <a:off x="0" y="0"/>
            <a:ext cx="438995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DD36002-479F-E245-A3A6-A387B36620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2910" y="867163"/>
            <a:ext cx="8436918" cy="402052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spcAft>
                <a:spcPts val="900"/>
              </a:spcAft>
              <a:buNone/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24000" indent="-324000">
              <a:spcBef>
                <a:spcPts val="0"/>
              </a:spcBef>
              <a:spcAft>
                <a:spcPts val="900"/>
              </a:spcAft>
              <a:buClr>
                <a:schemeClr val="accent5"/>
              </a:buClr>
              <a:buSzPct val="125000"/>
              <a:buFont typeface="System Font Regular"/>
              <a:buChar char="&gt;"/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648000" indent="-32400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331DD73C-81E0-ED44-90CF-6C61A515F8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2910" y="255815"/>
            <a:ext cx="8436918" cy="6113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2100" b="1" kern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2390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FFF98FE-AF98-7E4E-8AAE-DA857CC9A2C1}"/>
              </a:ext>
            </a:extLst>
          </p:cNvPr>
          <p:cNvSpPr/>
          <p:nvPr userDrawn="1"/>
        </p:nvSpPr>
        <p:spPr>
          <a:xfrm>
            <a:off x="0" y="4192"/>
            <a:ext cx="9144000" cy="5139308"/>
          </a:xfrm>
          <a:prstGeom prst="rect">
            <a:avLst/>
          </a:prstGeom>
          <a:solidFill>
            <a:srgbClr val="2885B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21A29C-4364-A343-8276-C1DBB78A4C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38071" y="933007"/>
            <a:ext cx="5778572" cy="21451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en-US" sz="270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GB" dirty="0"/>
              <a:t>Enter Quote Text </a:t>
            </a:r>
            <a:br>
              <a:rPr lang="en-GB" dirty="0"/>
            </a:br>
            <a:r>
              <a:rPr lang="en-GB" dirty="0"/>
              <a:t>or Divider 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0725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AE6E222-2109-3342-B5D3-41578C6C8443}"/>
              </a:ext>
            </a:extLst>
          </p:cNvPr>
          <p:cNvSpPr/>
          <p:nvPr userDrawn="1"/>
        </p:nvSpPr>
        <p:spPr>
          <a:xfrm>
            <a:off x="0" y="0"/>
            <a:ext cx="438995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DD36002-479F-E245-A3A6-A387B36620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2910" y="867163"/>
            <a:ext cx="8436918" cy="402052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spcAft>
                <a:spcPts val="900"/>
              </a:spcAft>
              <a:buNone/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24000" indent="-324000">
              <a:spcBef>
                <a:spcPts val="0"/>
              </a:spcBef>
              <a:spcAft>
                <a:spcPts val="900"/>
              </a:spcAft>
              <a:buClr>
                <a:schemeClr val="accent6"/>
              </a:buClr>
              <a:buSzPct val="125000"/>
              <a:buFont typeface="System Font Regular"/>
              <a:buChar char="&gt;"/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648000" indent="-32400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D1DB3A8-3164-C14C-9D03-D51EC3AFE7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2910" y="255815"/>
            <a:ext cx="8436918" cy="6113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2100" b="1" kern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6976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0">
            <a:extLst>
              <a:ext uri="{FF2B5EF4-FFF2-40B4-BE49-F238E27FC236}">
                <a16:creationId xmlns:a16="http://schemas.microsoft.com/office/drawing/2014/main" id="{7925C1D1-D82B-BA45-A28F-6901DCFC8E9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" y="3571"/>
            <a:ext cx="4912379" cy="513992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Place </a:t>
            </a:r>
            <a:br>
              <a:rPr lang="en-US" dirty="0"/>
            </a:br>
            <a:r>
              <a:rPr lang="en-US" dirty="0"/>
              <a:t>Image Here 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7E55AF8-0D75-054C-B427-6343B0330D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98055" y="867163"/>
            <a:ext cx="3871773" cy="402052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spcAft>
                <a:spcPts val="900"/>
              </a:spcAft>
              <a:buClr>
                <a:schemeClr val="tx1"/>
              </a:buClr>
              <a:buNone/>
              <a:defRPr sz="21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24000" indent="-324000"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25000"/>
              <a:buFont typeface="System Font Regular"/>
              <a:buChar char="&gt;"/>
              <a:defRPr sz="21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648000" indent="-324000"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1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372C3ABE-DB78-B749-AECB-D07B3E742E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98055" y="255815"/>
            <a:ext cx="3871773" cy="6113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21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 dirty="0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16857689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0">
            <a:extLst>
              <a:ext uri="{FF2B5EF4-FFF2-40B4-BE49-F238E27FC236}">
                <a16:creationId xmlns:a16="http://schemas.microsoft.com/office/drawing/2014/main" id="{7925C1D1-D82B-BA45-A28F-6901DCFC8E9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31621" y="3571"/>
            <a:ext cx="4912379" cy="513992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Place </a:t>
            </a:r>
            <a:br>
              <a:rPr lang="en-US" dirty="0"/>
            </a:br>
            <a:r>
              <a:rPr lang="en-US" dirty="0"/>
              <a:t>Image Here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0DF796-CE32-9E4F-BB2A-5115380EEB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041" y="867163"/>
            <a:ext cx="3871773" cy="402052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spcAft>
                <a:spcPts val="900"/>
              </a:spcAft>
              <a:buNone/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24000" indent="-324000"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25000"/>
              <a:buFont typeface="System Font Regular"/>
              <a:buChar char="&gt;"/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648000" indent="-32400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5C197A-8319-0047-A4E7-7019F3F1775E}"/>
              </a:ext>
            </a:extLst>
          </p:cNvPr>
          <p:cNvSpPr/>
          <p:nvPr userDrawn="1"/>
        </p:nvSpPr>
        <p:spPr>
          <a:xfrm>
            <a:off x="7553458" y="4929295"/>
            <a:ext cx="1519968" cy="173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ZA" sz="52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 2022 Gordon Institute of Business Science</a:t>
            </a:r>
            <a:endParaRPr lang="en-US" sz="525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5665C014-652A-8C40-B943-8C07C3DC45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0041" y="255815"/>
            <a:ext cx="3871773" cy="6113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2100" b="1" kern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 dirty="0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10612682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0">
            <a:extLst>
              <a:ext uri="{FF2B5EF4-FFF2-40B4-BE49-F238E27FC236}">
                <a16:creationId xmlns:a16="http://schemas.microsoft.com/office/drawing/2014/main" id="{7925C1D1-D82B-BA45-A28F-6901DCFC8E9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" y="2330068"/>
            <a:ext cx="9144000" cy="28134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Place </a:t>
            </a:r>
            <a:br>
              <a:rPr lang="en-US" dirty="0"/>
            </a:br>
            <a:r>
              <a:rPr lang="en-US" dirty="0"/>
              <a:t>Image Here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0DF796-CE32-9E4F-BB2A-5115380EEB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041" y="867163"/>
            <a:ext cx="8758409" cy="146290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spcAft>
                <a:spcPts val="900"/>
              </a:spcAft>
              <a:buClr>
                <a:schemeClr val="tx2"/>
              </a:buClr>
              <a:buNone/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24000" indent="-324000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125000"/>
              <a:buFont typeface="System Font Regular"/>
              <a:buChar char="&gt;"/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648000" indent="-324000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799616-1128-1545-AA01-F9867D248B52}"/>
              </a:ext>
            </a:extLst>
          </p:cNvPr>
          <p:cNvSpPr/>
          <p:nvPr userDrawn="1"/>
        </p:nvSpPr>
        <p:spPr>
          <a:xfrm>
            <a:off x="7553458" y="4929295"/>
            <a:ext cx="1519968" cy="173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ZA" sz="52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 2022 Gordon Institute of Business Science</a:t>
            </a:r>
            <a:endParaRPr lang="en-US" sz="525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6AF69AA-D0EC-EB4E-BA02-CA51869310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0040" y="255815"/>
            <a:ext cx="8779788" cy="6113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21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 dirty="0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14865739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ACADF1-A1CD-9341-A25B-5215B0811DFC}"/>
              </a:ext>
            </a:extLst>
          </p:cNvPr>
          <p:cNvSpPr/>
          <p:nvPr userDrawn="1"/>
        </p:nvSpPr>
        <p:spPr>
          <a:xfrm>
            <a:off x="0" y="0"/>
            <a:ext cx="9144000" cy="51393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9F2C4924-9FBE-3340-89DF-10799F48EF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7372" y="419707"/>
            <a:ext cx="2370701" cy="139458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GB" sz="24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 lang="en-GB" sz="27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685800" indent="0">
              <a:buNone/>
              <a:defRPr lang="en-GB" sz="27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028700" indent="0">
              <a:buNone/>
              <a:defRPr lang="en-GB" sz="27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371600" indent="0">
              <a:buNone/>
              <a:defRPr lang="en-US" sz="2700" b="1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/>
              <a:t>“Thank you” or similar</a:t>
            </a:r>
            <a:endParaRPr lang="en-US" dirty="0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656391B2-BA79-B544-8949-DBCDD2058F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7372" y="2046803"/>
            <a:ext cx="2370701" cy="139458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en-GB" sz="1800" b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 lang="en-GB" sz="27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685800" indent="0">
              <a:buNone/>
              <a:defRPr lang="en-GB" sz="27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028700" indent="0">
              <a:buNone/>
              <a:defRPr lang="en-GB" sz="27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371600" indent="0">
              <a:buNone/>
              <a:defRPr lang="en-US" sz="2700" b="1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/>
              <a:t>Enter contact details or similar,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879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ACADF1-A1CD-9341-A25B-5215B0811DFC}"/>
              </a:ext>
            </a:extLst>
          </p:cNvPr>
          <p:cNvSpPr/>
          <p:nvPr userDrawn="1"/>
        </p:nvSpPr>
        <p:spPr>
          <a:xfrm>
            <a:off x="0" y="0"/>
            <a:ext cx="9144000" cy="5139308"/>
          </a:xfrm>
          <a:prstGeom prst="rect">
            <a:avLst/>
          </a:prstGeom>
          <a:solidFill>
            <a:srgbClr val="1C6B3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9F2C4924-9FBE-3340-89DF-10799F48EF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7372" y="419707"/>
            <a:ext cx="2370701" cy="139458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GB" sz="24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 lang="en-GB" sz="27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685800" indent="0">
              <a:buNone/>
              <a:defRPr lang="en-GB" sz="27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028700" indent="0">
              <a:buNone/>
              <a:defRPr lang="en-GB" sz="27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371600" indent="0">
              <a:buNone/>
              <a:defRPr lang="en-US" sz="2700" b="1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/>
              <a:t>“Thank you” or similar</a:t>
            </a:r>
            <a:endParaRPr lang="en-US" dirty="0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656391B2-BA79-B544-8949-DBCDD2058F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7372" y="2046803"/>
            <a:ext cx="2370701" cy="139458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en-GB" sz="1800" b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 lang="en-GB" sz="27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685800" indent="0">
              <a:buNone/>
              <a:defRPr lang="en-GB" sz="27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028700" indent="0">
              <a:buNone/>
              <a:defRPr lang="en-GB" sz="27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371600" indent="0">
              <a:buNone/>
              <a:defRPr lang="en-US" sz="2700" b="1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/>
              <a:t>Enter contact details or similar,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7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ACADF1-A1CD-9341-A25B-5215B0811DFC}"/>
              </a:ext>
            </a:extLst>
          </p:cNvPr>
          <p:cNvSpPr/>
          <p:nvPr userDrawn="1"/>
        </p:nvSpPr>
        <p:spPr>
          <a:xfrm>
            <a:off x="0" y="0"/>
            <a:ext cx="9144000" cy="51393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9F2C4924-9FBE-3340-89DF-10799F48EF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7372" y="419707"/>
            <a:ext cx="2370701" cy="139458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GB" sz="24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 lang="en-GB" sz="27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685800" indent="0">
              <a:buNone/>
              <a:defRPr lang="en-GB" sz="27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028700" indent="0">
              <a:buNone/>
              <a:defRPr lang="en-GB" sz="27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371600" indent="0">
              <a:buNone/>
              <a:defRPr lang="en-US" sz="2700" b="1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/>
              <a:t>“Thank you” or similar</a:t>
            </a:r>
            <a:endParaRPr lang="en-US" dirty="0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656391B2-BA79-B544-8949-DBCDD2058F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7372" y="2046803"/>
            <a:ext cx="2370701" cy="139458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en-GB" sz="1800" b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 lang="en-GB" sz="27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685800" indent="0">
              <a:buNone/>
              <a:defRPr lang="en-GB" sz="27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028700" indent="0">
              <a:buNone/>
              <a:defRPr lang="en-GB" sz="27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371600" indent="0">
              <a:buNone/>
              <a:defRPr lang="en-US" sz="2700" b="1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/>
              <a:t>Enter contact details or similar,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702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ACADF1-A1CD-9341-A25B-5215B0811DFC}"/>
              </a:ext>
            </a:extLst>
          </p:cNvPr>
          <p:cNvSpPr/>
          <p:nvPr userDrawn="1"/>
        </p:nvSpPr>
        <p:spPr>
          <a:xfrm>
            <a:off x="0" y="0"/>
            <a:ext cx="9144000" cy="51393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9F2C4924-9FBE-3340-89DF-10799F48EF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7372" y="419707"/>
            <a:ext cx="2370701" cy="139458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GB" sz="24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 lang="en-GB" sz="27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685800" indent="0">
              <a:buNone/>
              <a:defRPr lang="en-GB" sz="27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028700" indent="0">
              <a:buNone/>
              <a:defRPr lang="en-GB" sz="27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371600" indent="0">
              <a:buNone/>
              <a:defRPr lang="en-US" sz="2700" b="1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/>
              <a:t>“Thank you” or similar</a:t>
            </a:r>
            <a:endParaRPr lang="en-US" dirty="0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656391B2-BA79-B544-8949-DBCDD2058F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7372" y="2046803"/>
            <a:ext cx="2370701" cy="139458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en-GB" sz="1800" b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 lang="en-GB" sz="27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685800" indent="0">
              <a:buNone/>
              <a:defRPr lang="en-GB" sz="27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028700" indent="0">
              <a:buNone/>
              <a:defRPr lang="en-GB" sz="27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371600" indent="0">
              <a:buNone/>
              <a:defRPr lang="en-US" sz="2700" b="1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/>
              <a:t>Enter contact details or similar,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7939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ACADF1-A1CD-9341-A25B-5215B0811DFC}"/>
              </a:ext>
            </a:extLst>
          </p:cNvPr>
          <p:cNvSpPr/>
          <p:nvPr userDrawn="1"/>
        </p:nvSpPr>
        <p:spPr>
          <a:xfrm>
            <a:off x="0" y="0"/>
            <a:ext cx="9144000" cy="51393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9F2C4924-9FBE-3340-89DF-10799F48EF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7372" y="419707"/>
            <a:ext cx="2370701" cy="139458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GB" sz="24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 lang="en-GB" sz="27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685800" indent="0">
              <a:buNone/>
              <a:defRPr lang="en-GB" sz="27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028700" indent="0">
              <a:buNone/>
              <a:defRPr lang="en-GB" sz="27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371600" indent="0">
              <a:buNone/>
              <a:defRPr lang="en-US" sz="2700" b="1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/>
              <a:t>“Thank you” or similar</a:t>
            </a:r>
            <a:endParaRPr lang="en-US" dirty="0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656391B2-BA79-B544-8949-DBCDD2058F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7372" y="2046803"/>
            <a:ext cx="2370701" cy="139458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en-GB" sz="1800" b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 lang="en-GB" sz="27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685800" indent="0">
              <a:buNone/>
              <a:defRPr lang="en-GB" sz="27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028700" indent="0">
              <a:buNone/>
              <a:defRPr lang="en-GB" sz="27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371600" indent="0">
              <a:buNone/>
              <a:defRPr lang="en-US" sz="2700" b="1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/>
              <a:t>Enter contact details or similar,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892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ACADF1-A1CD-9341-A25B-5215B0811DFC}"/>
              </a:ext>
            </a:extLst>
          </p:cNvPr>
          <p:cNvSpPr/>
          <p:nvPr userDrawn="1"/>
        </p:nvSpPr>
        <p:spPr>
          <a:xfrm>
            <a:off x="0" y="0"/>
            <a:ext cx="9144000" cy="51393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9F2C4924-9FBE-3340-89DF-10799F48EF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7372" y="419707"/>
            <a:ext cx="2370701" cy="139458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GB" sz="24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 lang="en-GB" sz="27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685800" indent="0">
              <a:buNone/>
              <a:defRPr lang="en-GB" sz="27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028700" indent="0">
              <a:buNone/>
              <a:defRPr lang="en-GB" sz="27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371600" indent="0">
              <a:buNone/>
              <a:defRPr lang="en-US" sz="2700" b="1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/>
              <a:t>“Thank you” or similar</a:t>
            </a:r>
            <a:endParaRPr lang="en-US" dirty="0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656391B2-BA79-B544-8949-DBCDD2058F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7372" y="2046803"/>
            <a:ext cx="2370701" cy="139458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en-GB" sz="1800" b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 lang="en-GB" sz="27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685800" indent="0">
              <a:buNone/>
              <a:defRPr lang="en-GB" sz="27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028700" indent="0">
              <a:buNone/>
              <a:defRPr lang="en-GB" sz="27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371600" indent="0">
              <a:buNone/>
              <a:defRPr lang="en-US" sz="2700" b="1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/>
              <a:t>Enter contact details or similar,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172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FFF98FE-AF98-7E4E-8AAE-DA857CC9A2C1}"/>
              </a:ext>
            </a:extLst>
          </p:cNvPr>
          <p:cNvSpPr/>
          <p:nvPr userDrawn="1"/>
        </p:nvSpPr>
        <p:spPr>
          <a:xfrm>
            <a:off x="0" y="4192"/>
            <a:ext cx="9144000" cy="5139308"/>
          </a:xfrm>
          <a:prstGeom prst="rect">
            <a:avLst/>
          </a:prstGeom>
          <a:solidFill>
            <a:srgbClr val="1C6B3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33627098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FFF98FE-AF98-7E4E-8AAE-DA857CC9A2C1}"/>
              </a:ext>
            </a:extLst>
          </p:cNvPr>
          <p:cNvSpPr/>
          <p:nvPr userDrawn="1"/>
        </p:nvSpPr>
        <p:spPr>
          <a:xfrm>
            <a:off x="0" y="4192"/>
            <a:ext cx="9144000" cy="51393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21A29C-4364-A343-8276-C1DBB78A4C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38071" y="933007"/>
            <a:ext cx="5778572" cy="21451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en-US" sz="270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GB" dirty="0"/>
              <a:t>Enter Quote Text </a:t>
            </a:r>
            <a:br>
              <a:rPr lang="en-GB" dirty="0"/>
            </a:br>
            <a:r>
              <a:rPr lang="en-GB" dirty="0"/>
              <a:t>or Divider 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7265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FFF98FE-AF98-7E4E-8AAE-DA857CC9A2C1}"/>
              </a:ext>
            </a:extLst>
          </p:cNvPr>
          <p:cNvSpPr/>
          <p:nvPr userDrawn="1"/>
        </p:nvSpPr>
        <p:spPr>
          <a:xfrm>
            <a:off x="0" y="4192"/>
            <a:ext cx="9144000" cy="5139308"/>
          </a:xfrm>
          <a:prstGeom prst="rect">
            <a:avLst/>
          </a:prstGeom>
          <a:solidFill>
            <a:srgbClr val="2885B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21A29C-4364-A343-8276-C1DBB78A4C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38071" y="933007"/>
            <a:ext cx="5778572" cy="21451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en-US" sz="270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GB" dirty="0"/>
              <a:t>Enter Quote Text </a:t>
            </a:r>
            <a:br>
              <a:rPr lang="en-GB" dirty="0"/>
            </a:br>
            <a:r>
              <a:rPr lang="en-GB" dirty="0"/>
              <a:t>or Divider 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6382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FFF98FE-AF98-7E4E-8AAE-DA857CC9A2C1}"/>
              </a:ext>
            </a:extLst>
          </p:cNvPr>
          <p:cNvSpPr/>
          <p:nvPr userDrawn="1"/>
        </p:nvSpPr>
        <p:spPr>
          <a:xfrm>
            <a:off x="0" y="4192"/>
            <a:ext cx="9144000" cy="5139308"/>
          </a:xfrm>
          <a:prstGeom prst="rect">
            <a:avLst/>
          </a:prstGeom>
          <a:solidFill>
            <a:srgbClr val="1C6B3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24977348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FFF98FE-AF98-7E4E-8AAE-DA857CC9A2C1}"/>
              </a:ext>
            </a:extLst>
          </p:cNvPr>
          <p:cNvSpPr/>
          <p:nvPr userDrawn="1"/>
        </p:nvSpPr>
        <p:spPr>
          <a:xfrm>
            <a:off x="0" y="4192"/>
            <a:ext cx="9144000" cy="5139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528C187B-F7F8-7A4D-9A8B-D829CE2F77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38071" y="933007"/>
            <a:ext cx="5778572" cy="21451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en-US" sz="270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GB" dirty="0"/>
              <a:t>Enter Quote Text </a:t>
            </a:r>
            <a:br>
              <a:rPr lang="en-GB" dirty="0"/>
            </a:br>
            <a:r>
              <a:rPr lang="en-GB" dirty="0"/>
              <a:t>or Divider 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4431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FFF98FE-AF98-7E4E-8AAE-DA857CC9A2C1}"/>
              </a:ext>
            </a:extLst>
          </p:cNvPr>
          <p:cNvSpPr/>
          <p:nvPr userDrawn="1"/>
        </p:nvSpPr>
        <p:spPr>
          <a:xfrm>
            <a:off x="0" y="4192"/>
            <a:ext cx="9144000" cy="51393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223A5F13-6299-A945-8166-4592F110A5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38071" y="933007"/>
            <a:ext cx="5778572" cy="21451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en-US" sz="270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GB" dirty="0"/>
              <a:t>Enter Quote Text </a:t>
            </a:r>
            <a:br>
              <a:rPr lang="en-GB" dirty="0"/>
            </a:br>
            <a:r>
              <a:rPr lang="en-GB" dirty="0"/>
              <a:t>or Divider 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1057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FFF98FE-AF98-7E4E-8AAE-DA857CC9A2C1}"/>
              </a:ext>
            </a:extLst>
          </p:cNvPr>
          <p:cNvSpPr/>
          <p:nvPr userDrawn="1"/>
        </p:nvSpPr>
        <p:spPr>
          <a:xfrm>
            <a:off x="0" y="4192"/>
            <a:ext cx="9144000" cy="51393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EFF9B8-CA94-F442-8D43-4AC45A74C2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38071" y="933007"/>
            <a:ext cx="5778572" cy="21451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en-US" sz="270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GB" dirty="0"/>
              <a:t>Enter Quote Text </a:t>
            </a:r>
            <a:br>
              <a:rPr lang="en-GB" dirty="0"/>
            </a:br>
            <a:r>
              <a:rPr lang="en-GB" dirty="0"/>
              <a:t>or Divider 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6780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FFF98FE-AF98-7E4E-8AAE-DA857CC9A2C1}"/>
              </a:ext>
            </a:extLst>
          </p:cNvPr>
          <p:cNvSpPr/>
          <p:nvPr userDrawn="1"/>
        </p:nvSpPr>
        <p:spPr>
          <a:xfrm>
            <a:off x="0" y="4192"/>
            <a:ext cx="9144000" cy="51393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4EDBF22-EBE1-B64E-8A14-5471C1D56D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38071" y="933007"/>
            <a:ext cx="5778572" cy="21451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en-US" sz="270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GB" dirty="0"/>
              <a:t>Enter Quote Text </a:t>
            </a:r>
            <a:br>
              <a:rPr lang="en-GB" dirty="0"/>
            </a:br>
            <a:r>
              <a:rPr lang="en-GB" dirty="0"/>
              <a:t>or Divider 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044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FFF98FE-AF98-7E4E-8AAE-DA857CC9A2C1}"/>
              </a:ext>
            </a:extLst>
          </p:cNvPr>
          <p:cNvSpPr/>
          <p:nvPr userDrawn="1"/>
        </p:nvSpPr>
        <p:spPr>
          <a:xfrm>
            <a:off x="0" y="4192"/>
            <a:ext cx="9144000" cy="51393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1DDDA8-23CB-5042-8200-5A2770DE2F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38071" y="933007"/>
            <a:ext cx="5778572" cy="21451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en-US" sz="270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GB" dirty="0"/>
              <a:t>Enter Quote Text </a:t>
            </a:r>
            <a:br>
              <a:rPr lang="en-GB" dirty="0"/>
            </a:br>
            <a:r>
              <a:rPr lang="en-GB" dirty="0"/>
              <a:t>or Divider 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3169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FFF98FE-AF98-7E4E-8AAE-DA857CC9A2C1}"/>
              </a:ext>
            </a:extLst>
          </p:cNvPr>
          <p:cNvSpPr/>
          <p:nvPr userDrawn="1"/>
        </p:nvSpPr>
        <p:spPr>
          <a:xfrm>
            <a:off x="0" y="4192"/>
            <a:ext cx="9144000" cy="5139308"/>
          </a:xfrm>
          <a:prstGeom prst="rect">
            <a:avLst/>
          </a:prstGeom>
          <a:solidFill>
            <a:srgbClr val="37353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21A29C-4364-A343-8276-C1DBB78A4C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38071" y="933007"/>
            <a:ext cx="5778572" cy="21451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en-US" sz="270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GB" dirty="0"/>
              <a:t>Enter Quote Text </a:t>
            </a:r>
            <a:br>
              <a:rPr lang="en-GB" dirty="0"/>
            </a:br>
            <a:r>
              <a:rPr lang="en-GB" dirty="0"/>
              <a:t>or Divider 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1571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FFF98FE-AF98-7E4E-8AAE-DA857CC9A2C1}"/>
              </a:ext>
            </a:extLst>
          </p:cNvPr>
          <p:cNvSpPr/>
          <p:nvPr userDrawn="1"/>
        </p:nvSpPr>
        <p:spPr>
          <a:xfrm>
            <a:off x="0" y="4192"/>
            <a:ext cx="9144000" cy="5139308"/>
          </a:xfrm>
          <a:prstGeom prst="rect">
            <a:avLst/>
          </a:prstGeom>
          <a:solidFill>
            <a:srgbClr val="707A6D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21A29C-4364-A343-8276-C1DBB78A4C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38071" y="933007"/>
            <a:ext cx="5778572" cy="21451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en-US" sz="270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GB" dirty="0"/>
              <a:t>Enter Quote Text </a:t>
            </a:r>
            <a:br>
              <a:rPr lang="en-GB" dirty="0"/>
            </a:br>
            <a:r>
              <a:rPr lang="en-GB" dirty="0"/>
              <a:t>or Divider 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9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FFF98FE-AF98-7E4E-8AAE-DA857CC9A2C1}"/>
              </a:ext>
            </a:extLst>
          </p:cNvPr>
          <p:cNvSpPr/>
          <p:nvPr userDrawn="1"/>
        </p:nvSpPr>
        <p:spPr>
          <a:xfrm>
            <a:off x="0" y="4192"/>
            <a:ext cx="9144000" cy="5139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528C187B-F7F8-7A4D-9A8B-D829CE2F77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38071" y="933007"/>
            <a:ext cx="5778572" cy="21451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en-US" sz="270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GB" dirty="0"/>
              <a:t>Enter Quote Text </a:t>
            </a:r>
            <a:br>
              <a:rPr lang="en-GB" dirty="0"/>
            </a:br>
            <a:r>
              <a:rPr lang="en-GB" dirty="0"/>
              <a:t>or Divider 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4356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vi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FFF98FE-AF98-7E4E-8AAE-DA857CC9A2C1}"/>
              </a:ext>
            </a:extLst>
          </p:cNvPr>
          <p:cNvSpPr/>
          <p:nvPr userDrawn="1"/>
        </p:nvSpPr>
        <p:spPr>
          <a:xfrm>
            <a:off x="0" y="4192"/>
            <a:ext cx="9144000" cy="5139308"/>
          </a:xfrm>
          <a:prstGeom prst="rect">
            <a:avLst/>
          </a:prstGeom>
          <a:solidFill>
            <a:srgbClr val="A4A9A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21A29C-4364-A343-8276-C1DBB78A4C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38071" y="933007"/>
            <a:ext cx="5778572" cy="21451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en-US" sz="270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GB" dirty="0"/>
              <a:t>Enter Quote Text </a:t>
            </a:r>
            <a:br>
              <a:rPr lang="en-GB" dirty="0"/>
            </a:br>
            <a:r>
              <a:rPr lang="en-GB" dirty="0"/>
              <a:t>or Divider Slide Title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47E4F3-BBED-414C-BF1B-CD9D694C775E}"/>
              </a:ext>
            </a:extLst>
          </p:cNvPr>
          <p:cNvSpPr/>
          <p:nvPr userDrawn="1"/>
        </p:nvSpPr>
        <p:spPr>
          <a:xfrm>
            <a:off x="7553458" y="4929295"/>
            <a:ext cx="1519968" cy="173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ZA" sz="52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 2023 Gordon Institute of Business Science</a:t>
            </a:r>
            <a:endParaRPr lang="en-US" sz="525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8158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EA121A45-E622-0B4E-B398-39D0F6F94A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2910" y="255815"/>
            <a:ext cx="8436918" cy="6113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2100" b="1" kern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E6E222-2109-3342-B5D3-41578C6C8443}"/>
              </a:ext>
            </a:extLst>
          </p:cNvPr>
          <p:cNvSpPr/>
          <p:nvPr userDrawn="1"/>
        </p:nvSpPr>
        <p:spPr>
          <a:xfrm>
            <a:off x="0" y="0"/>
            <a:ext cx="43899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DD36002-479F-E245-A3A6-A387B36620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2910" y="867163"/>
            <a:ext cx="8436918" cy="402052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spcAft>
                <a:spcPts val="900"/>
              </a:spcAft>
              <a:buNone/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24000" indent="-324000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125000"/>
              <a:buFont typeface="System Font Regular"/>
              <a:buChar char="&gt;"/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648000" indent="-32400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79084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EA121A45-E622-0B4E-B398-39D0F6F94A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2910" y="255815"/>
            <a:ext cx="8436918" cy="6113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2100" b="1" kern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E6E222-2109-3342-B5D3-41578C6C8443}"/>
              </a:ext>
            </a:extLst>
          </p:cNvPr>
          <p:cNvSpPr/>
          <p:nvPr userDrawn="1"/>
        </p:nvSpPr>
        <p:spPr>
          <a:xfrm>
            <a:off x="0" y="0"/>
            <a:ext cx="438995" cy="5143500"/>
          </a:xfrm>
          <a:prstGeom prst="rect">
            <a:avLst/>
          </a:prstGeom>
          <a:solidFill>
            <a:srgbClr val="5C2F6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DD36002-479F-E245-A3A6-A387B36620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2910" y="867163"/>
            <a:ext cx="8436918" cy="402052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spcAft>
                <a:spcPts val="900"/>
              </a:spcAft>
              <a:buNone/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24000" indent="-324000">
              <a:spcBef>
                <a:spcPts val="0"/>
              </a:spcBef>
              <a:spcAft>
                <a:spcPts val="900"/>
              </a:spcAft>
              <a:buClr>
                <a:srgbClr val="5C2F6F"/>
              </a:buClr>
              <a:buSzPct val="125000"/>
              <a:buFont typeface="System Font Regular"/>
              <a:buChar char="&gt;"/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648000" indent="-32400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302030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EA121A45-E622-0B4E-B398-39D0F6F94A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2910" y="255815"/>
            <a:ext cx="8436918" cy="6113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2100" b="1" kern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E6E222-2109-3342-B5D3-41578C6C8443}"/>
              </a:ext>
            </a:extLst>
          </p:cNvPr>
          <p:cNvSpPr/>
          <p:nvPr userDrawn="1"/>
        </p:nvSpPr>
        <p:spPr>
          <a:xfrm>
            <a:off x="0" y="0"/>
            <a:ext cx="438995" cy="5143500"/>
          </a:xfrm>
          <a:prstGeom prst="rect">
            <a:avLst/>
          </a:prstGeom>
          <a:solidFill>
            <a:srgbClr val="00737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DD36002-479F-E245-A3A6-A387B36620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2910" y="867163"/>
            <a:ext cx="8436918" cy="402052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spcAft>
                <a:spcPts val="900"/>
              </a:spcAft>
              <a:buNone/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24000" indent="-324000">
              <a:spcBef>
                <a:spcPts val="0"/>
              </a:spcBef>
              <a:spcAft>
                <a:spcPts val="900"/>
              </a:spcAft>
              <a:buClr>
                <a:srgbClr val="007378"/>
              </a:buClr>
              <a:buSzPct val="125000"/>
              <a:buFont typeface="System Font Regular"/>
              <a:buChar char="&gt;"/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648000" indent="-32400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660476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EA121A45-E622-0B4E-B398-39D0F6F94A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2910" y="255815"/>
            <a:ext cx="8436918" cy="6113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2100" b="1" kern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E6E222-2109-3342-B5D3-41578C6C8443}"/>
              </a:ext>
            </a:extLst>
          </p:cNvPr>
          <p:cNvSpPr/>
          <p:nvPr userDrawn="1"/>
        </p:nvSpPr>
        <p:spPr>
          <a:xfrm>
            <a:off x="0" y="0"/>
            <a:ext cx="43899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DD36002-479F-E245-A3A6-A387B36620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2910" y="867163"/>
            <a:ext cx="8436918" cy="402052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spcAft>
                <a:spcPts val="900"/>
              </a:spcAft>
              <a:buNone/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24000" indent="-324000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25000"/>
              <a:buFont typeface="System Font Regular"/>
              <a:buChar char="&gt;"/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648000" indent="-32400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88807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AE6E222-2109-3342-B5D3-41578C6C8443}"/>
              </a:ext>
            </a:extLst>
          </p:cNvPr>
          <p:cNvSpPr/>
          <p:nvPr userDrawn="1"/>
        </p:nvSpPr>
        <p:spPr>
          <a:xfrm>
            <a:off x="0" y="0"/>
            <a:ext cx="438995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DD36002-479F-E245-A3A6-A387B36620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2910" y="867163"/>
            <a:ext cx="8436918" cy="402052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spcAft>
                <a:spcPts val="900"/>
              </a:spcAft>
              <a:buNone/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24000" indent="-324000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125000"/>
              <a:buFont typeface="System Font Regular"/>
              <a:buChar char="&gt;"/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648000" indent="-32400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2A3DC6F-0AC0-B345-9A34-7BA0149FB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2910" y="255815"/>
            <a:ext cx="8436918" cy="6113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2100" b="1" kern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45783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AE6E222-2109-3342-B5D3-41578C6C8443}"/>
              </a:ext>
            </a:extLst>
          </p:cNvPr>
          <p:cNvSpPr/>
          <p:nvPr userDrawn="1"/>
        </p:nvSpPr>
        <p:spPr>
          <a:xfrm>
            <a:off x="0" y="0"/>
            <a:ext cx="438995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DD36002-479F-E245-A3A6-A387B36620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2910" y="867163"/>
            <a:ext cx="8436918" cy="402052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spcAft>
                <a:spcPts val="900"/>
              </a:spcAft>
              <a:buNone/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24000" indent="-324000"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SzPct val="125000"/>
              <a:buFont typeface="System Font Regular"/>
              <a:buChar char="&gt;"/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648000" indent="-32400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DD0BA0F0-22DE-5B40-B085-0C672DC235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2910" y="255815"/>
            <a:ext cx="8436918" cy="6113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2100" b="1" kern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28534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AE6E222-2109-3342-B5D3-41578C6C8443}"/>
              </a:ext>
            </a:extLst>
          </p:cNvPr>
          <p:cNvSpPr/>
          <p:nvPr userDrawn="1"/>
        </p:nvSpPr>
        <p:spPr>
          <a:xfrm>
            <a:off x="0" y="0"/>
            <a:ext cx="438995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DD36002-479F-E245-A3A6-A387B36620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2910" y="867163"/>
            <a:ext cx="8436918" cy="402052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spcAft>
                <a:spcPts val="900"/>
              </a:spcAft>
              <a:buNone/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24000" indent="-324000">
              <a:spcBef>
                <a:spcPts val="0"/>
              </a:spcBef>
              <a:spcAft>
                <a:spcPts val="900"/>
              </a:spcAft>
              <a:buClr>
                <a:schemeClr val="accent4"/>
              </a:buClr>
              <a:buSzPct val="125000"/>
              <a:buFont typeface="System Font Regular"/>
              <a:buChar char="&gt;"/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648000" indent="-32400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2A432B3-F5A0-724D-A2E4-5C281CBF37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2910" y="255815"/>
            <a:ext cx="8436918" cy="6113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2100" b="1" kern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39859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AE6E222-2109-3342-B5D3-41578C6C8443}"/>
              </a:ext>
            </a:extLst>
          </p:cNvPr>
          <p:cNvSpPr/>
          <p:nvPr userDrawn="1"/>
        </p:nvSpPr>
        <p:spPr>
          <a:xfrm>
            <a:off x="0" y="0"/>
            <a:ext cx="438995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DD36002-479F-E245-A3A6-A387B36620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2910" y="867163"/>
            <a:ext cx="8436918" cy="402052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spcAft>
                <a:spcPts val="900"/>
              </a:spcAft>
              <a:buNone/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24000" indent="-324000">
              <a:spcBef>
                <a:spcPts val="0"/>
              </a:spcBef>
              <a:spcAft>
                <a:spcPts val="900"/>
              </a:spcAft>
              <a:buClr>
                <a:schemeClr val="accent5"/>
              </a:buClr>
              <a:buSzPct val="125000"/>
              <a:buFont typeface="System Font Regular"/>
              <a:buChar char="&gt;"/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648000" indent="-32400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331DD73C-81E0-ED44-90CF-6C61A515F8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2910" y="255815"/>
            <a:ext cx="8436918" cy="6113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2100" b="1" kern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59440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AE6E222-2109-3342-B5D3-41578C6C8443}"/>
              </a:ext>
            </a:extLst>
          </p:cNvPr>
          <p:cNvSpPr/>
          <p:nvPr userDrawn="1"/>
        </p:nvSpPr>
        <p:spPr>
          <a:xfrm>
            <a:off x="0" y="0"/>
            <a:ext cx="438995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DD36002-479F-E245-A3A6-A387B36620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2910" y="867163"/>
            <a:ext cx="8436918" cy="402052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spcAft>
                <a:spcPts val="900"/>
              </a:spcAft>
              <a:buNone/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24000" indent="-324000">
              <a:spcBef>
                <a:spcPts val="0"/>
              </a:spcBef>
              <a:spcAft>
                <a:spcPts val="900"/>
              </a:spcAft>
              <a:buClr>
                <a:schemeClr val="accent6"/>
              </a:buClr>
              <a:buSzPct val="125000"/>
              <a:buFont typeface="System Font Regular"/>
              <a:buChar char="&gt;"/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648000" indent="-32400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D1DB3A8-3164-C14C-9D03-D51EC3AFE7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2910" y="255815"/>
            <a:ext cx="8436918" cy="6113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2100" b="1" kern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370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FFF98FE-AF98-7E4E-8AAE-DA857CC9A2C1}"/>
              </a:ext>
            </a:extLst>
          </p:cNvPr>
          <p:cNvSpPr/>
          <p:nvPr userDrawn="1"/>
        </p:nvSpPr>
        <p:spPr>
          <a:xfrm>
            <a:off x="0" y="4192"/>
            <a:ext cx="9144000" cy="51393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223A5F13-6299-A945-8166-4592F110A5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38071" y="933007"/>
            <a:ext cx="5778572" cy="21451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en-US" sz="270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GB" dirty="0"/>
              <a:t>Enter Quote Text </a:t>
            </a:r>
            <a:br>
              <a:rPr lang="en-GB" dirty="0"/>
            </a:br>
            <a:r>
              <a:rPr lang="en-GB" dirty="0"/>
              <a:t>or Divider 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7318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0">
            <a:extLst>
              <a:ext uri="{FF2B5EF4-FFF2-40B4-BE49-F238E27FC236}">
                <a16:creationId xmlns:a16="http://schemas.microsoft.com/office/drawing/2014/main" id="{7925C1D1-D82B-BA45-A28F-6901DCFC8E9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" y="3571"/>
            <a:ext cx="4912379" cy="513992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Place </a:t>
            </a:r>
            <a:br>
              <a:rPr lang="en-US" dirty="0"/>
            </a:br>
            <a:r>
              <a:rPr lang="en-US" dirty="0"/>
              <a:t>Image Here 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7E55AF8-0D75-054C-B427-6343B0330D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98055" y="867163"/>
            <a:ext cx="3871773" cy="402052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spcAft>
                <a:spcPts val="900"/>
              </a:spcAft>
              <a:buClr>
                <a:schemeClr val="tx1"/>
              </a:buClr>
              <a:buNone/>
              <a:defRPr sz="21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24000" indent="-324000"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25000"/>
              <a:buFont typeface="System Font Regular"/>
              <a:buChar char="&gt;"/>
              <a:defRPr sz="21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648000" indent="-324000"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1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372C3ABE-DB78-B749-AECB-D07B3E742E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98055" y="255815"/>
            <a:ext cx="3871773" cy="6113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21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 dirty="0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35987431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0">
            <a:extLst>
              <a:ext uri="{FF2B5EF4-FFF2-40B4-BE49-F238E27FC236}">
                <a16:creationId xmlns:a16="http://schemas.microsoft.com/office/drawing/2014/main" id="{7925C1D1-D82B-BA45-A28F-6901DCFC8E9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31621" y="3571"/>
            <a:ext cx="4912379" cy="513992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Place </a:t>
            </a:r>
            <a:br>
              <a:rPr lang="en-US" dirty="0"/>
            </a:br>
            <a:r>
              <a:rPr lang="en-US" dirty="0"/>
              <a:t>Image Here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0DF796-CE32-9E4F-BB2A-5115380EEB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041" y="867163"/>
            <a:ext cx="3871773" cy="402052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spcAft>
                <a:spcPts val="900"/>
              </a:spcAft>
              <a:buNone/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24000" indent="-324000"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25000"/>
              <a:buFont typeface="System Font Regular"/>
              <a:buChar char="&gt;"/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648000" indent="-32400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5C197A-8319-0047-A4E7-7019F3F1775E}"/>
              </a:ext>
            </a:extLst>
          </p:cNvPr>
          <p:cNvSpPr/>
          <p:nvPr userDrawn="1"/>
        </p:nvSpPr>
        <p:spPr>
          <a:xfrm>
            <a:off x="7553458" y="4929295"/>
            <a:ext cx="1519968" cy="173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ZA" sz="52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 2022 Gordon Institute of Business Science</a:t>
            </a:r>
            <a:endParaRPr lang="en-US" sz="525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5665C014-652A-8C40-B943-8C07C3DC45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0041" y="255815"/>
            <a:ext cx="3871773" cy="6113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2100" b="1" kern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 dirty="0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9713478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0">
            <a:extLst>
              <a:ext uri="{FF2B5EF4-FFF2-40B4-BE49-F238E27FC236}">
                <a16:creationId xmlns:a16="http://schemas.microsoft.com/office/drawing/2014/main" id="{7925C1D1-D82B-BA45-A28F-6901DCFC8E9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" y="2330068"/>
            <a:ext cx="9144000" cy="28134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Place </a:t>
            </a:r>
            <a:br>
              <a:rPr lang="en-US" dirty="0"/>
            </a:br>
            <a:r>
              <a:rPr lang="en-US" dirty="0"/>
              <a:t>Image Here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0DF796-CE32-9E4F-BB2A-5115380EEB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041" y="867163"/>
            <a:ext cx="8758409" cy="146290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spcAft>
                <a:spcPts val="900"/>
              </a:spcAft>
              <a:buClr>
                <a:schemeClr val="tx2"/>
              </a:buClr>
              <a:buNone/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24000" indent="-324000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125000"/>
              <a:buFont typeface="System Font Regular"/>
              <a:buChar char="&gt;"/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648000" indent="-324000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799616-1128-1545-AA01-F9867D248B52}"/>
              </a:ext>
            </a:extLst>
          </p:cNvPr>
          <p:cNvSpPr/>
          <p:nvPr userDrawn="1"/>
        </p:nvSpPr>
        <p:spPr>
          <a:xfrm>
            <a:off x="7553458" y="4929295"/>
            <a:ext cx="1519968" cy="173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ZA" sz="52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 2022 Gordon Institute of Business Science</a:t>
            </a:r>
            <a:endParaRPr lang="en-US" sz="525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6AF69AA-D0EC-EB4E-BA02-CA51869310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0040" y="255815"/>
            <a:ext cx="8779788" cy="6113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21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 dirty="0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6562238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ACADF1-A1CD-9341-A25B-5215B0811DFC}"/>
              </a:ext>
            </a:extLst>
          </p:cNvPr>
          <p:cNvSpPr/>
          <p:nvPr userDrawn="1"/>
        </p:nvSpPr>
        <p:spPr>
          <a:xfrm>
            <a:off x="0" y="0"/>
            <a:ext cx="9144000" cy="51393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9F2C4924-9FBE-3340-89DF-10799F48EF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7372" y="419707"/>
            <a:ext cx="2370701" cy="139458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GB" sz="24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 lang="en-GB" sz="27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685800" indent="0">
              <a:buNone/>
              <a:defRPr lang="en-GB" sz="27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028700" indent="0">
              <a:buNone/>
              <a:defRPr lang="en-GB" sz="27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371600" indent="0">
              <a:buNone/>
              <a:defRPr lang="en-US" sz="2700" b="1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/>
              <a:t>“Thank you” or similar</a:t>
            </a:r>
            <a:endParaRPr lang="en-US" dirty="0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656391B2-BA79-B544-8949-DBCDD2058F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7372" y="2046803"/>
            <a:ext cx="2370701" cy="139458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en-GB" sz="1800" b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 lang="en-GB" sz="27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685800" indent="0">
              <a:buNone/>
              <a:defRPr lang="en-GB" sz="27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028700" indent="0">
              <a:buNone/>
              <a:defRPr lang="en-GB" sz="27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371600" indent="0">
              <a:buNone/>
              <a:defRPr lang="en-US" sz="2700" b="1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/>
              <a:t>Enter contact details or similar,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314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FFF98FE-AF98-7E4E-8AAE-DA857CC9A2C1}"/>
              </a:ext>
            </a:extLst>
          </p:cNvPr>
          <p:cNvSpPr/>
          <p:nvPr userDrawn="1"/>
        </p:nvSpPr>
        <p:spPr>
          <a:xfrm>
            <a:off x="0" y="4192"/>
            <a:ext cx="9144000" cy="51393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EFF9B8-CA94-F442-8D43-4AC45A74C2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38071" y="933007"/>
            <a:ext cx="5778572" cy="21451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en-US" sz="270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GB" dirty="0"/>
              <a:t>Enter Quote Text </a:t>
            </a:r>
            <a:br>
              <a:rPr lang="en-GB" dirty="0"/>
            </a:br>
            <a:r>
              <a:rPr lang="en-GB" dirty="0"/>
              <a:t>or Divider 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370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FFF98FE-AF98-7E4E-8AAE-DA857CC9A2C1}"/>
              </a:ext>
            </a:extLst>
          </p:cNvPr>
          <p:cNvSpPr/>
          <p:nvPr userDrawn="1"/>
        </p:nvSpPr>
        <p:spPr>
          <a:xfrm>
            <a:off x="0" y="4192"/>
            <a:ext cx="9144000" cy="51393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4EDBF22-EBE1-B64E-8A14-5471C1D56D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38071" y="933007"/>
            <a:ext cx="5778572" cy="21451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en-US" sz="270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GB" dirty="0"/>
              <a:t>Enter Quote Text </a:t>
            </a:r>
            <a:br>
              <a:rPr lang="en-GB" dirty="0"/>
            </a:br>
            <a:r>
              <a:rPr lang="en-GB" dirty="0"/>
              <a:t>or Divider 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062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FFF98FE-AF98-7E4E-8AAE-DA857CC9A2C1}"/>
              </a:ext>
            </a:extLst>
          </p:cNvPr>
          <p:cNvSpPr/>
          <p:nvPr userDrawn="1"/>
        </p:nvSpPr>
        <p:spPr>
          <a:xfrm>
            <a:off x="0" y="4192"/>
            <a:ext cx="9144000" cy="51393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1DDDA8-23CB-5042-8200-5A2770DE2F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38071" y="933007"/>
            <a:ext cx="5778572" cy="21451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en-US" sz="270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GB" dirty="0"/>
              <a:t>Enter Quote Text </a:t>
            </a:r>
            <a:br>
              <a:rPr lang="en-GB" dirty="0"/>
            </a:br>
            <a:r>
              <a:rPr lang="en-GB" dirty="0"/>
              <a:t>or Divider 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498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FFF98FE-AF98-7E4E-8AAE-DA857CC9A2C1}"/>
              </a:ext>
            </a:extLst>
          </p:cNvPr>
          <p:cNvSpPr/>
          <p:nvPr userDrawn="1"/>
        </p:nvSpPr>
        <p:spPr>
          <a:xfrm>
            <a:off x="0" y="4192"/>
            <a:ext cx="9144000" cy="5139308"/>
          </a:xfrm>
          <a:prstGeom prst="rect">
            <a:avLst/>
          </a:prstGeom>
          <a:solidFill>
            <a:srgbClr val="37353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21A29C-4364-A343-8276-C1DBB78A4C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38071" y="933007"/>
            <a:ext cx="5778572" cy="21451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en-US" sz="270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GB" dirty="0"/>
              <a:t>Enter Quote Text </a:t>
            </a:r>
            <a:br>
              <a:rPr lang="en-GB" dirty="0"/>
            </a:br>
            <a:r>
              <a:rPr lang="en-GB" dirty="0"/>
              <a:t>or Divider 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093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slideLayout" Target="../slideLayouts/slideLayout5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772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53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7" r:id="rId4"/>
    <p:sldLayoutId id="2147483736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4" r:id="rId21"/>
    <p:sldLayoutId id="2147483725" r:id="rId22"/>
    <p:sldLayoutId id="2147483726" r:id="rId23"/>
    <p:sldLayoutId id="2147483727" r:id="rId24"/>
    <p:sldLayoutId id="2147483728" r:id="rId25"/>
    <p:sldLayoutId id="2147483729" r:id="rId26"/>
    <p:sldLayoutId id="2147483730" r:id="rId27"/>
    <p:sldLayoutId id="2147483731" r:id="rId28"/>
    <p:sldLayoutId id="2147483732" r:id="rId2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drive.google.com/file/d/1N8dRU41oGOsLVmye9E0GHk-v-WkOzIIg/view?usp=sharing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hyperlink" Target="https://drive.google.com/file/d/1N8dRU41oGOsLVmye9E0GHk-v-WkOzIIg/view?usp=sharing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7.jpg"/><Relationship Id="rId12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hdphoto" Target="../media/hdphoto1.wdp"/><Relationship Id="rId5" Type="http://schemas.openxmlformats.org/officeDocument/2006/relationships/image" Target="../media/image5.jpeg"/><Relationship Id="rId10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file/d/1N8dRU41oGOsLVmye9E0GHk-v-WkOzIIg/view?usp=sharing" TargetMode="External"/><Relationship Id="rId13" Type="http://schemas.openxmlformats.org/officeDocument/2006/relationships/image" Target="../media/image14.jpg"/><Relationship Id="rId3" Type="http://schemas.openxmlformats.org/officeDocument/2006/relationships/image" Target="../media/image1.png"/><Relationship Id="rId7" Type="http://schemas.openxmlformats.org/officeDocument/2006/relationships/image" Target="../media/image4.emf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2.jpeg"/><Relationship Id="rId5" Type="http://schemas.openxmlformats.org/officeDocument/2006/relationships/image" Target="../media/image3.png"/><Relationship Id="rId10" Type="http://schemas.openxmlformats.org/officeDocument/2006/relationships/image" Target="../media/image11.jpeg"/><Relationship Id="rId4" Type="http://schemas.openxmlformats.org/officeDocument/2006/relationships/image" Target="../media/image2.png"/><Relationship Id="rId9" Type="http://schemas.openxmlformats.org/officeDocument/2006/relationships/image" Target="../media/image10.jpeg"/><Relationship Id="rId1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51DC5-F225-9F9D-20B2-16BB67A8D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48B86900-E8F1-1017-1871-A73766A71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81" y="138928"/>
            <a:ext cx="2249229" cy="12080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A8C530-4464-451B-F5EF-53139B000F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4285"/>
          <a:stretch/>
        </p:blipFill>
        <p:spPr>
          <a:xfrm rot="16200000">
            <a:off x="4513095" y="291348"/>
            <a:ext cx="108889" cy="9180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45CFEEF-0EAE-DB79-642C-9C0DCBDE7247}"/>
              </a:ext>
            </a:extLst>
          </p:cNvPr>
          <p:cNvSpPr txBox="1"/>
          <p:nvPr/>
        </p:nvSpPr>
        <p:spPr>
          <a:xfrm>
            <a:off x="3171826" y="254943"/>
            <a:ext cx="571720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GB" sz="2400" b="1" kern="100" dirty="0">
                <a:solidFill>
                  <a:schemeClr val="tx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World Tour Research Paper Development Programme 2024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GB" sz="1200" b="1" kern="1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Thursday 23 May 2024 – Online at 2pm Central Africa Time</a:t>
            </a:r>
            <a:endParaRPr lang="en-ZA" sz="1200" kern="1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GB" sz="1200" kern="100" dirty="0">
                <a:solidFill>
                  <a:schemeClr val="tx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7am (CST) | 8am (EST) | 1pm (GMT) | 1pm (CET; WAT) | </a:t>
            </a:r>
            <a:r>
              <a:rPr lang="en-GB" sz="1200" b="1" kern="100" dirty="0">
                <a:solidFill>
                  <a:schemeClr val="tx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2pm CAT </a:t>
            </a:r>
            <a:r>
              <a:rPr lang="en-GB" sz="1200" kern="100" dirty="0">
                <a:solidFill>
                  <a:schemeClr val="tx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 3pm (EAT)</a:t>
            </a:r>
            <a:endParaRPr lang="en-ZA" sz="1200" kern="100" dirty="0">
              <a:solidFill>
                <a:schemeClr val="tx2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GB" sz="1200" kern="100" dirty="0">
                <a:solidFill>
                  <a:schemeClr val="tx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is no charge for this event.</a:t>
            </a:r>
            <a:endParaRPr lang="en-ZA" sz="1200" kern="100" dirty="0">
              <a:solidFill>
                <a:schemeClr val="tx2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9727183-5B6A-C3E9-0ED4-8A878623D64F}"/>
              </a:ext>
            </a:extLst>
          </p:cNvPr>
          <p:cNvSpPr txBox="1"/>
          <p:nvPr/>
        </p:nvSpPr>
        <p:spPr>
          <a:xfrm>
            <a:off x="3315137" y="1905276"/>
            <a:ext cx="543058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AGENDA</a:t>
            </a:r>
          </a:p>
          <a:p>
            <a:pPr algn="ctr"/>
            <a:r>
              <a:rPr lang="en-US" b="1" u="sng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 1: Open session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Editors’ panel discussion at 14:00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African Scholars’ panel discussion at 15:35</a:t>
            </a:r>
          </a:p>
          <a:p>
            <a:pPr algn="ctr"/>
            <a:r>
              <a:rPr lang="en-US" b="1" u="sng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 2: By invitation only</a:t>
            </a:r>
          </a:p>
          <a:p>
            <a:pPr algn="ctr"/>
            <a:r>
              <a:rPr lang="en-US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Paper development one-on-one mentoring at 16:45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946416-3863-A369-F8FA-A754D38B0A56}"/>
              </a:ext>
            </a:extLst>
          </p:cNvPr>
          <p:cNvSpPr txBox="1"/>
          <p:nvPr/>
        </p:nvSpPr>
        <p:spPr>
          <a:xfrm>
            <a:off x="4656930" y="3925879"/>
            <a:ext cx="2747000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more information please click</a:t>
            </a:r>
            <a:r>
              <a:rPr lang="en-US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>
                <a:solidFill>
                  <a:srgbClr val="1724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b="1" dirty="0">
                <a:solidFill>
                  <a:srgbClr val="1724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4" name="Picture 3" descr="A map of africa with different flags&#10;&#10;Description automatically generated">
            <a:extLst>
              <a:ext uri="{FF2B5EF4-FFF2-40B4-BE49-F238E27FC236}">
                <a16:creationId xmlns:a16="http://schemas.microsoft.com/office/drawing/2014/main" id="{F9C15E7B-F896-0282-E83D-E0A4CC584A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32" b="95493" l="5946" r="91171">
                        <a14:foregroundMark x1="29910" y1="12500" x2="29910" y2="12500"/>
                        <a14:foregroundMark x1="29910" y1="12500" x2="29910" y2="12500"/>
                        <a14:foregroundMark x1="33784" y1="8503" x2="33784" y2="8503"/>
                        <a14:foregroundMark x1="33784" y1="8503" x2="33784" y2="8503"/>
                        <a14:foregroundMark x1="33243" y1="15391" x2="33243" y2="15391"/>
                        <a14:foregroundMark x1="33243" y1="15391" x2="33243" y2="15391"/>
                        <a14:foregroundMark x1="23243" y1="7483" x2="23243" y2="7483"/>
                        <a14:foregroundMark x1="23243" y1="7483" x2="23243" y2="7483"/>
                        <a14:foregroundMark x1="32973" y1="6718" x2="32973" y2="6718"/>
                        <a14:foregroundMark x1="32973" y1="6718" x2="32973" y2="6718"/>
                        <a14:foregroundMark x1="33514" y1="5102" x2="33514" y2="5102"/>
                        <a14:foregroundMark x1="33514" y1="5102" x2="33514" y2="5102"/>
                        <a14:foregroundMark x1="35135" y1="24575" x2="35135" y2="24575"/>
                        <a14:foregroundMark x1="35135" y1="24575" x2="35135" y2="24575"/>
                        <a14:foregroundMark x1="5946" y1="25595" x2="5946" y2="25595"/>
                        <a14:foregroundMark x1="59099" y1="95238" x2="59099" y2="95238"/>
                        <a14:foregroundMark x1="59099" y1="95238" x2="59099" y2="95238"/>
                        <a14:foregroundMark x1="88288" y1="75000" x2="88288" y2="75000"/>
                        <a14:foregroundMark x1="88288" y1="75000" x2="88288" y2="75000"/>
                        <a14:foregroundMark x1="88288" y1="74745" x2="88288" y2="74745"/>
                        <a14:foregroundMark x1="84144" y1="76786" x2="84144" y2="76786"/>
                        <a14:foregroundMark x1="83874" y1="80782" x2="83874" y2="80782"/>
                        <a14:foregroundMark x1="83874" y1="80782" x2="83874" y2="80782"/>
                        <a14:foregroundMark x1="83874" y1="80782" x2="83874" y2="80782"/>
                        <a14:foregroundMark x1="83874" y1="80782" x2="83874" y2="80782"/>
                        <a14:foregroundMark x1="83333" y1="80782" x2="83333" y2="80782"/>
                        <a14:foregroundMark x1="83333" y1="80782" x2="83333" y2="80782"/>
                        <a14:foregroundMark x1="90270" y1="41667" x2="90270" y2="41667"/>
                        <a14:foregroundMark x1="90270" y1="41667" x2="90270" y2="41667"/>
                        <a14:foregroundMark x1="90270" y1="41667" x2="90270" y2="41667"/>
                        <a14:foregroundMark x1="38739" y1="5612" x2="38739" y2="5612"/>
                        <a14:foregroundMark x1="27658" y1="5102" x2="27658" y2="5102"/>
                        <a14:foregroundMark x1="27658" y1="5102" x2="27658" y2="5102"/>
                        <a14:foregroundMark x1="19820" y1="8248" x2="19820" y2="8248"/>
                        <a14:foregroundMark x1="32703" y1="6463" x2="32973" y2="14286"/>
                        <a14:foregroundMark x1="33243" y1="6463" x2="34865" y2="22449"/>
                        <a14:foregroundMark x1="36036" y1="13776" x2="36036" y2="13776"/>
                        <a14:foregroundMark x1="36036" y1="13776" x2="36036" y2="13776"/>
                        <a14:foregroundMark x1="35135" y1="14031" x2="35405" y2="19558"/>
                        <a14:foregroundMark x1="35135" y1="11139" x2="36577" y2="20578"/>
                        <a14:foregroundMark x1="34324" y1="5612" x2="34324" y2="5612"/>
                        <a14:foregroundMark x1="34324" y1="5612" x2="34324" y2="11990"/>
                        <a14:foregroundMark x1="30180" y1="6207" x2="30180" y2="6207"/>
                        <a14:foregroundMark x1="30180" y1="6207" x2="30180" y2="6207"/>
                        <a14:foregroundMark x1="30721" y1="7228" x2="30721" y2="7228"/>
                        <a14:foregroundMark x1="30721" y1="5102" x2="30721" y2="5102"/>
                        <a14:foregroundMark x1="30721" y1="5102" x2="30721" y2="5102"/>
                        <a14:foregroundMark x1="36577" y1="22959" x2="36577" y2="22959"/>
                        <a14:foregroundMark x1="36577" y1="22959" x2="36577" y2="22959"/>
                        <a14:foregroundMark x1="35405" y1="22449" x2="35405" y2="22449"/>
                        <a14:foregroundMark x1="35405" y1="22449" x2="35405" y2="22449"/>
                        <a14:foregroundMark x1="34595" y1="23214" x2="34595" y2="23214"/>
                        <a14:foregroundMark x1="34595" y1="23214" x2="34595" y2="23214"/>
                        <a14:foregroundMark x1="34595" y1="23214" x2="32703" y2="24575"/>
                        <a14:foregroundMark x1="30180" y1="21684" x2="30180" y2="21684"/>
                        <a14:foregroundMark x1="30180" y1="21684" x2="30180" y2="21684"/>
                        <a14:foregroundMark x1="37117" y1="21939" x2="37117" y2="21939"/>
                        <a14:foregroundMark x1="37117" y1="21939" x2="37117" y2="21939"/>
                        <a14:foregroundMark x1="38198" y1="22449" x2="38198" y2="22449"/>
                        <a14:foregroundMark x1="38198" y1="22449" x2="38198" y2="22449"/>
                        <a14:foregroundMark x1="31261" y1="26616" x2="31261" y2="26616"/>
                        <a14:foregroundMark x1="31261" y1="26616" x2="31261" y2="26616"/>
                        <a14:foregroundMark x1="83333" y1="79422" x2="83874" y2="80527"/>
                        <a14:foregroundMark x1="83604" y1="79677" x2="83604" y2="79677"/>
                        <a14:foregroundMark x1="83604" y1="79677" x2="83604" y2="79677"/>
                        <a14:foregroundMark x1="83063" y1="81548" x2="83063" y2="81548"/>
                        <a14:foregroundMark x1="83063" y1="81548" x2="83063" y2="81548"/>
                        <a14:foregroundMark x1="83063" y1="82823" x2="83063" y2="82823"/>
                        <a14:foregroundMark x1="83063" y1="82823" x2="83063" y2="82823"/>
                        <a14:foregroundMark x1="83874" y1="79677" x2="83874" y2="79677"/>
                        <a14:foregroundMark x1="83874" y1="79677" x2="83874" y2="79677"/>
                        <a14:foregroundMark x1="83874" y1="79677" x2="83874" y2="79677"/>
                        <a14:foregroundMark x1="83874" y1="79677" x2="83874" y2="79677"/>
                        <a14:foregroundMark x1="83604" y1="79422" x2="83333" y2="82313"/>
                        <a14:foregroundMark x1="83604" y1="74745" x2="83604" y2="74745"/>
                        <a14:foregroundMark x1="83604" y1="74745" x2="83604" y2="74745"/>
                        <a14:foregroundMark x1="84144" y1="75000" x2="84144" y2="75000"/>
                        <a14:foregroundMark x1="84144" y1="75000" x2="84144" y2="75000"/>
                        <a14:foregroundMark x1="84144" y1="75000" x2="84144" y2="75000"/>
                        <a14:foregroundMark x1="84144" y1="75000" x2="84144" y2="75000"/>
                        <a14:foregroundMark x1="84144" y1="75000" x2="84144" y2="75000"/>
                        <a14:foregroundMark x1="84144" y1="75000" x2="84144" y2="75000"/>
                        <a14:foregroundMark x1="82793" y1="80782" x2="82793" y2="80782"/>
                        <a14:foregroundMark x1="82793" y1="80782" x2="82793" y2="80782"/>
                        <a14:foregroundMark x1="84144" y1="74490" x2="84144" y2="74490"/>
                        <a14:foregroundMark x1="84144" y1="74490" x2="84144" y2="74490"/>
                        <a14:foregroundMark x1="84144" y1="74490" x2="84144" y2="74490"/>
                        <a14:foregroundMark x1="84144" y1="74490" x2="84144" y2="74490"/>
                        <a14:foregroundMark x1="84144" y1="79422" x2="84144" y2="79422"/>
                        <a14:foregroundMark x1="84144" y1="79422" x2="84144" y2="79422"/>
                        <a14:foregroundMark x1="84144" y1="73895" x2="84144" y2="73895"/>
                        <a14:foregroundMark x1="84144" y1="73895" x2="84144" y2="73895"/>
                        <a14:foregroundMark x1="84144" y1="73895" x2="84144" y2="73895"/>
                        <a14:foregroundMark x1="84144" y1="73895" x2="84144" y2="73895"/>
                        <a14:foregroundMark x1="83874" y1="74745" x2="83874" y2="74745"/>
                        <a14:foregroundMark x1="83874" y1="74745" x2="83874" y2="74745"/>
                        <a14:foregroundMark x1="84414" y1="73639" x2="84414" y2="73639"/>
                        <a14:foregroundMark x1="84414" y1="73639" x2="84414" y2="73639"/>
                        <a14:foregroundMark x1="58018" y1="95748" x2="58018" y2="95748"/>
                        <a14:foregroundMark x1="58018" y1="95748" x2="58018" y2="95748"/>
                        <a14:foregroundMark x1="61351" y1="18793" x2="61351" y2="18793"/>
                        <a14:foregroundMark x1="61351" y1="18793" x2="61351" y2="18793"/>
                        <a14:foregroundMark x1="61351" y1="18793" x2="61351" y2="18793"/>
                        <a14:foregroundMark x1="36577" y1="40306" x2="36577" y2="40306"/>
                        <a14:foregroundMark x1="36577" y1="40306" x2="36577" y2="40306"/>
                        <a14:foregroundMark x1="37117" y1="41922" x2="37117" y2="41922"/>
                        <a14:foregroundMark x1="37117" y1="41922" x2="37117" y2="41922"/>
                        <a14:foregroundMark x1="36577" y1="38435" x2="36306" y2="43197"/>
                        <a14:foregroundMark x1="36847" y1="39286" x2="36847" y2="43963"/>
                        <a14:foregroundMark x1="37117" y1="38776" x2="37928" y2="42432"/>
                        <a14:foregroundMark x1="38468" y1="38180" x2="38468" y2="38180"/>
                        <a14:foregroundMark x1="38468" y1="38180" x2="38468" y2="38180"/>
                        <a14:foregroundMark x1="38468" y1="38180" x2="38468" y2="38180"/>
                        <a14:foregroundMark x1="37658" y1="39796" x2="37658" y2="39796"/>
                        <a14:foregroundMark x1="37658" y1="39796" x2="37658" y2="39796"/>
                        <a14:foregroundMark x1="41802" y1="30867" x2="41802" y2="30867"/>
                        <a14:foregroundMark x1="41802" y1="30867" x2="41802" y2="30867"/>
                        <a14:foregroundMark x1="33243" y1="30867" x2="33243" y2="30867"/>
                        <a14:foregroundMark x1="33243" y1="30867" x2="33243" y2="30867"/>
                        <a14:foregroundMark x1="32342" y1="29847" x2="32973" y2="31633"/>
                        <a14:foregroundMark x1="32973" y1="31122" x2="32973" y2="31122"/>
                        <a14:foregroundMark x1="32973" y1="31122" x2="32973" y2="31122"/>
                        <a14:foregroundMark x1="44054" y1="30612" x2="43243" y2="30357"/>
                        <a14:foregroundMark x1="42162" y1="31122" x2="42162" y2="31122"/>
                        <a14:foregroundMark x1="42162" y1="31122" x2="42162" y2="31122"/>
                        <a14:foregroundMark x1="42162" y1="31122" x2="42162" y2="31122"/>
                        <a14:foregroundMark x1="42162" y1="31122" x2="42162" y2="31122"/>
                        <a14:foregroundMark x1="42162" y1="31122" x2="42162" y2="31122"/>
                        <a14:foregroundMark x1="67748" y1="17432" x2="67748" y2="17432"/>
                        <a14:foregroundMark x1="67748" y1="17432" x2="67748" y2="17432"/>
                        <a14:foregroundMark x1="70811" y1="33503" x2="70811" y2="33503"/>
                        <a14:foregroundMark x1="70811" y1="33503" x2="70811" y2="33503"/>
                        <a14:foregroundMark x1="69910" y1="31633" x2="69640" y2="33759"/>
                        <a14:foregroundMark x1="71622" y1="31633" x2="69369" y2="34014"/>
                        <a14:foregroundMark x1="69640" y1="31633" x2="69640" y2="31633"/>
                        <a14:foregroundMark x1="69640" y1="31633" x2="69640" y2="31633"/>
                        <a14:foregroundMark x1="69640" y1="31633" x2="69640" y2="31633"/>
                        <a14:foregroundMark x1="69640" y1="31633" x2="69640" y2="31633"/>
                        <a14:foregroundMark x1="72703" y1="31122" x2="70270" y2="33759"/>
                        <a14:foregroundMark x1="70811" y1="32398" x2="70811" y2="32398"/>
                        <a14:foregroundMark x1="70811" y1="32398" x2="70811" y2="32398"/>
                        <a14:foregroundMark x1="70811" y1="34779" x2="70811" y2="34779"/>
                        <a14:foregroundMark x1="70811" y1="34779" x2="70811" y2="34779"/>
                        <a14:foregroundMark x1="69369" y1="31122" x2="69369" y2="31122"/>
                        <a14:foregroundMark x1="69369" y1="31122" x2="69369" y2="31122"/>
                        <a14:foregroundMark x1="66847" y1="31122" x2="70270" y2="31378"/>
                        <a14:foregroundMark x1="69640" y1="30867" x2="69640" y2="30867"/>
                        <a14:foregroundMark x1="69640" y1="30867" x2="69640" y2="30867"/>
                        <a14:foregroundMark x1="71892" y1="34014" x2="71892" y2="34014"/>
                        <a14:foregroundMark x1="71892" y1="34014" x2="71892" y2="34014"/>
                        <a14:foregroundMark x1="72432" y1="33503" x2="72432" y2="33503"/>
                        <a14:foregroundMark x1="72432" y1="33503" x2="72432" y2="33503"/>
                        <a14:foregroundMark x1="73604" y1="30102" x2="73604" y2="30102"/>
                        <a14:foregroundMark x1="73604" y1="30102" x2="73604" y2="30102"/>
                        <a14:foregroundMark x1="83874" y1="79677" x2="83874" y2="79677"/>
                        <a14:foregroundMark x1="83874" y1="79677" x2="83874" y2="79677"/>
                        <a14:foregroundMark x1="83874" y1="79932" x2="83333" y2="82313"/>
                        <a14:foregroundMark x1="83063" y1="79677" x2="83063" y2="79677"/>
                        <a14:foregroundMark x1="83063" y1="79677" x2="83063" y2="79677"/>
                        <a14:foregroundMark x1="83063" y1="82568" x2="83063" y2="82568"/>
                        <a14:foregroundMark x1="83063" y1="82568" x2="83063" y2="82568"/>
                        <a14:foregroundMark x1="34054" y1="30357" x2="34054" y2="30357"/>
                        <a14:foregroundMark x1="34054" y1="30357" x2="34054" y2="30357"/>
                        <a14:foregroundMark x1="34054" y1="30357" x2="34054" y2="30357"/>
                        <a14:foregroundMark x1="34054" y1="30357" x2="34054" y2="30357"/>
                        <a14:foregroundMark x1="43514" y1="30102" x2="41532" y2="31888"/>
                        <a14:foregroundMark x1="42703" y1="31378" x2="42703" y2="31378"/>
                        <a14:foregroundMark x1="42703" y1="31378" x2="42703" y2="31378"/>
                        <a14:foregroundMark x1="40450" y1="29507" x2="43784" y2="31888"/>
                        <a14:foregroundMark x1="42973" y1="29507" x2="42973" y2="29507"/>
                        <a14:foregroundMark x1="42973" y1="29507" x2="42973" y2="29507"/>
                        <a14:foregroundMark x1="42973" y1="29507" x2="42973" y2="29507"/>
                        <a14:foregroundMark x1="42973" y1="29507" x2="42973" y2="29507"/>
                        <a14:foregroundMark x1="39910" y1="29507" x2="39910" y2="29507"/>
                        <a14:foregroundMark x1="39910" y1="29507" x2="39910" y2="29507"/>
                        <a14:foregroundMark x1="44595" y1="29507" x2="44595" y2="29507"/>
                        <a14:foregroundMark x1="33243" y1="29847" x2="33243" y2="29847"/>
                        <a14:foregroundMark x1="33243" y1="29847" x2="33243" y2="29847"/>
                        <a14:foregroundMark x1="34324" y1="29847" x2="34324" y2="29847"/>
                        <a14:foregroundMark x1="34324" y1="29847" x2="34324" y2="29847"/>
                        <a14:foregroundMark x1="34324" y1="29847" x2="34054" y2="31888"/>
                        <a14:foregroundMark x1="33784" y1="30357" x2="33784" y2="30357"/>
                        <a14:foregroundMark x1="68018" y1="17687" x2="68288" y2="19813"/>
                        <a14:foregroundMark x1="66306" y1="18027" x2="66306" y2="18027"/>
                        <a14:foregroundMark x1="66306" y1="18027" x2="66306" y2="18027"/>
                        <a14:foregroundMark x1="60811" y1="18282" x2="60811" y2="18282"/>
                        <a14:foregroundMark x1="59910" y1="17687" x2="61622" y2="18793"/>
                        <a14:foregroundMark x1="61892" y1="18793" x2="61892" y2="18793"/>
                        <a14:foregroundMark x1="61892" y1="18793" x2="61892" y2="18793"/>
                        <a14:foregroundMark x1="67748" y1="18793" x2="67748" y2="18793"/>
                        <a14:foregroundMark x1="67748" y1="18793" x2="67748" y2="18793"/>
                        <a14:foregroundMark x1="68018" y1="17432" x2="68829" y2="19303"/>
                        <a14:foregroundMark x1="68288" y1="18282" x2="68288" y2="18282"/>
                        <a14:foregroundMark x1="68288" y1="18282" x2="68288" y2="18282"/>
                        <a14:foregroundMark x1="68559" y1="17177" x2="69369" y2="19303"/>
                        <a14:foregroundMark x1="68829" y1="18027" x2="68829" y2="18027"/>
                        <a14:foregroundMark x1="68829" y1="18027" x2="68829" y2="18027"/>
                        <a14:foregroundMark x1="83604" y1="78656" x2="84144" y2="82313"/>
                        <a14:foregroundMark x1="84144" y1="81803" x2="84144" y2="81803"/>
                        <a14:foregroundMark x1="84144" y1="81803" x2="84144" y2="81803"/>
                        <a14:foregroundMark x1="84414" y1="74745" x2="84414" y2="74745"/>
                        <a14:foregroundMark x1="83874" y1="73895" x2="83874" y2="73895"/>
                        <a14:foregroundMark x1="83604" y1="74235" x2="83604" y2="74235"/>
                        <a14:foregroundMark x1="83604" y1="74235" x2="83604" y2="74235"/>
                        <a14:foregroundMark x1="83874" y1="73895" x2="83874" y2="73895"/>
                        <a14:foregroundMark x1="83874" y1="73895" x2="83874" y2="73895"/>
                        <a14:foregroundMark x1="83874" y1="73895" x2="83874" y2="73895"/>
                        <a14:foregroundMark x1="83874" y1="73895" x2="83874" y2="73895"/>
                        <a14:foregroundMark x1="83063" y1="75765" x2="83063" y2="75765"/>
                        <a14:foregroundMark x1="83063" y1="75765" x2="83063" y2="75765"/>
                        <a14:foregroundMark x1="91351" y1="40051" x2="91351" y2="40051"/>
                        <a14:foregroundMark x1="91351" y1="40051" x2="91351" y2="40051"/>
                        <a14:foregroundMark x1="91351" y1="40051" x2="91351" y2="40051"/>
                        <a14:foregroundMark x1="61081" y1="93622" x2="61081" y2="93622"/>
                        <a14:foregroundMark x1="61081" y1="93622" x2="61081" y2="93622"/>
                        <a14:foregroundMark x1="61081" y1="93622" x2="61081" y2="93622"/>
                        <a14:foregroundMark x1="59099" y1="94643" x2="59099" y2="94643"/>
                        <a14:foregroundMark x1="59099" y1="94643" x2="59099" y2="94643"/>
                        <a14:foregroundMark x1="58288" y1="95493" x2="58288" y2="95493"/>
                        <a14:foregroundMark x1="58288" y1="95493" x2="58288" y2="95493"/>
                        <a14:foregroundMark x1="55495" y1="42687" x2="55495" y2="42687"/>
                        <a14:foregroundMark x1="49910" y1="44813" x2="49910" y2="44813"/>
                        <a14:foregroundMark x1="49910" y1="44813" x2="49910" y2="44813"/>
                        <a14:foregroundMark x1="50180" y1="43707" x2="50180" y2="43707"/>
                        <a14:foregroundMark x1="36847" y1="6718" x2="36847" y2="6718"/>
                        <a14:foregroundMark x1="38198" y1="5612" x2="38198" y2="5612"/>
                        <a14:foregroundMark x1="38198" y1="5612" x2="38198" y2="5612"/>
                        <a14:foregroundMark x1="62162" y1="88095" x2="62162" y2="88095"/>
                        <a14:foregroundMark x1="56306" y1="87330" x2="56306" y2="87330"/>
                        <a14:foregroundMark x1="56306" y1="87330" x2="56306" y2="87330"/>
                        <a14:foregroundMark x1="56306" y1="87330" x2="63784" y2="88605"/>
                        <a14:foregroundMark x1="62703" y1="87840" x2="62703" y2="87840"/>
                        <a14:foregroundMark x1="62703" y1="87840" x2="62703" y2="87840"/>
                        <a14:foregroundMark x1="58288" y1="87585" x2="67748" y2="87585"/>
                        <a14:foregroundMark x1="55766" y1="87075" x2="57748" y2="87840"/>
                        <a14:foregroundMark x1="55225" y1="86820" x2="57387" y2="87840"/>
                        <a14:foregroundMark x1="56577" y1="91497" x2="51622" y2="95238"/>
                        <a14:foregroundMark x1="63514" y1="90731" x2="64955" y2="90731"/>
                        <a14:foregroundMark x1="51261" y1="85459" x2="51261" y2="85459"/>
                        <a14:foregroundMark x1="51261" y1="85459" x2="51261" y2="85459"/>
                        <a14:foregroundMark x1="51261" y1="85459" x2="58559" y2="87585"/>
                        <a14:foregroundMark x1="54054" y1="78146" x2="53784" y2="78401"/>
                        <a14:foregroundMark x1="51892" y1="84949" x2="47658" y2="87075"/>
                        <a14:foregroundMark x1="52703" y1="78401" x2="46847" y2="81803"/>
                        <a14:foregroundMark x1="67207" y1="12755" x2="71351" y2="16667"/>
                        <a14:foregroundMark x1="18468" y1="41667" x2="19550" y2="44218"/>
                        <a14:backgroundMark x1="94955" y1="69473" x2="94955" y2="69473"/>
                        <a14:backgroundMark x1="95225" y1="68963" x2="94955" y2="68707"/>
                        <a14:backgroundMark x1="23784" y1="89966" x2="29279" y2="88605"/>
                        <a14:backgroundMark x1="90541" y1="59184" x2="86396" y2="65816"/>
                        <a14:backgroundMark x1="94414" y1="67857" x2="95225" y2="72874"/>
                        <a14:backgroundMark x1="93333" y1="66071" x2="94685" y2="69473"/>
                        <a14:backgroundMark x1="94685" y1="66071" x2="95586" y2="7074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6097" y="790142"/>
            <a:ext cx="2132231" cy="22590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0D009C-974C-9EEE-34A8-F0A6D76834B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4310" r="14467" b="21632"/>
          <a:stretch/>
        </p:blipFill>
        <p:spPr>
          <a:xfrm>
            <a:off x="754425" y="1905138"/>
            <a:ext cx="790363" cy="7715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093EC2-8FBF-AC1A-CB46-C5FA7C9338D0}"/>
              </a:ext>
            </a:extLst>
          </p:cNvPr>
          <p:cNvSpPr txBox="1"/>
          <p:nvPr/>
        </p:nvSpPr>
        <p:spPr>
          <a:xfrm>
            <a:off x="-82998" y="2695647"/>
            <a:ext cx="2465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PRME Chapter Africa – we support the Sustainable Development Goals</a:t>
            </a:r>
          </a:p>
        </p:txBody>
      </p:sp>
    </p:spTree>
    <p:extLst>
      <p:ext uri="{BB962C8B-B14F-4D97-AF65-F5344CB8AC3E}">
        <p14:creationId xmlns:p14="http://schemas.microsoft.com/office/powerpoint/2010/main" val="728002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51DC5-F225-9F9D-20B2-16BB67A8D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48B86900-E8F1-1017-1871-A73766A71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81" y="138928"/>
            <a:ext cx="2249229" cy="12080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A8C530-4464-451B-F5EF-53139B000F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4285"/>
          <a:stretch/>
        </p:blipFill>
        <p:spPr>
          <a:xfrm rot="16200000">
            <a:off x="4513095" y="291348"/>
            <a:ext cx="108889" cy="91800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6B18BB67-992D-EFEF-D742-FAB4F7554705}"/>
              </a:ext>
            </a:extLst>
          </p:cNvPr>
          <p:cNvSpPr>
            <a:spLocks noChangeAspect="1"/>
          </p:cNvSpPr>
          <p:nvPr/>
        </p:nvSpPr>
        <p:spPr>
          <a:xfrm>
            <a:off x="5566155" y="3488013"/>
            <a:ext cx="1224000" cy="1224000"/>
          </a:xfrm>
          <a:prstGeom prst="ellipse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295C3F0-720A-9072-4EF6-6DCE8DBC5DEA}"/>
              </a:ext>
            </a:extLst>
          </p:cNvPr>
          <p:cNvSpPr>
            <a:spLocks noChangeAspect="1"/>
          </p:cNvSpPr>
          <p:nvPr/>
        </p:nvSpPr>
        <p:spPr>
          <a:xfrm>
            <a:off x="6288094" y="1371567"/>
            <a:ext cx="1224000" cy="1224000"/>
          </a:xfrm>
          <a:prstGeom prst="ellipse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00135F0-D475-2D94-717B-C057C7934516}"/>
              </a:ext>
            </a:extLst>
          </p:cNvPr>
          <p:cNvSpPr>
            <a:spLocks noChangeAspect="1"/>
          </p:cNvSpPr>
          <p:nvPr/>
        </p:nvSpPr>
        <p:spPr>
          <a:xfrm>
            <a:off x="3519962" y="1365379"/>
            <a:ext cx="1224000" cy="1224000"/>
          </a:xfrm>
          <a:prstGeom prst="ellipse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CDBB52E-4F95-260E-2C67-AA500D0807BC}"/>
              </a:ext>
            </a:extLst>
          </p:cNvPr>
          <p:cNvSpPr>
            <a:spLocks noChangeAspect="1"/>
          </p:cNvSpPr>
          <p:nvPr/>
        </p:nvSpPr>
        <p:spPr>
          <a:xfrm>
            <a:off x="4949458" y="1689130"/>
            <a:ext cx="1224000" cy="1224000"/>
          </a:xfrm>
          <a:prstGeom prst="ellipse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37155A0-6935-7921-16FA-7848EAF31FF5}"/>
              </a:ext>
            </a:extLst>
          </p:cNvPr>
          <p:cNvSpPr>
            <a:spLocks noChangeAspect="1"/>
          </p:cNvSpPr>
          <p:nvPr/>
        </p:nvSpPr>
        <p:spPr>
          <a:xfrm>
            <a:off x="7633129" y="1692379"/>
            <a:ext cx="1224000" cy="1224000"/>
          </a:xfrm>
          <a:prstGeom prst="ellipse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2804A4A-CA67-E591-A43A-A2CDEA225FC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132" r="14652" b="26253"/>
          <a:stretch/>
        </p:blipFill>
        <p:spPr>
          <a:xfrm>
            <a:off x="5583307" y="3567964"/>
            <a:ext cx="1080000" cy="1080000"/>
          </a:xfrm>
          <a:prstGeom prst="ellipse">
            <a:avLst/>
          </a:prstGeom>
        </p:spPr>
      </p:pic>
      <p:pic>
        <p:nvPicPr>
          <p:cNvPr id="20" name="Picture 19" descr="A person wearing glasses smiling&#10;&#10;Description automatically generated">
            <a:extLst>
              <a:ext uri="{FF2B5EF4-FFF2-40B4-BE49-F238E27FC236}">
                <a16:creationId xmlns:a16="http://schemas.microsoft.com/office/drawing/2014/main" id="{13575138-4C5D-A309-FB89-5131AED25B1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668" t="3143" r="6963" b="9710"/>
          <a:stretch/>
        </p:blipFill>
        <p:spPr>
          <a:xfrm>
            <a:off x="6304018" y="1443299"/>
            <a:ext cx="1081144" cy="1080000"/>
          </a:xfrm>
          <a:prstGeom prst="ellipse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45CFEEF-0EAE-DB79-642C-9C0DCBDE7247}"/>
              </a:ext>
            </a:extLst>
          </p:cNvPr>
          <p:cNvSpPr txBox="1"/>
          <p:nvPr/>
        </p:nvSpPr>
        <p:spPr>
          <a:xfrm>
            <a:off x="2820562" y="173513"/>
            <a:ext cx="6323438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GB" sz="1600" b="1" kern="100" dirty="0">
                <a:solidFill>
                  <a:schemeClr val="tx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World Tour Research Paper Development Programme 2024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GB" sz="1200" b="1" kern="1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Thursday 23 May 2024 – Online at 2pm Central Africa Time</a:t>
            </a:r>
            <a:endParaRPr lang="en-ZA" sz="1200" kern="1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GB" sz="1200" kern="100" dirty="0">
                <a:solidFill>
                  <a:schemeClr val="tx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7am (CST) | 8am (EST) | 1pm (GMT) | 1pm (CET; WAT) | </a:t>
            </a:r>
            <a:r>
              <a:rPr lang="en-GB" sz="1200" b="1" kern="100" dirty="0">
                <a:solidFill>
                  <a:schemeClr val="tx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2pm CAT </a:t>
            </a:r>
            <a:r>
              <a:rPr lang="en-GB" sz="1200" kern="100" dirty="0">
                <a:solidFill>
                  <a:schemeClr val="tx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 3pm (EAT)</a:t>
            </a:r>
            <a:endParaRPr lang="en-ZA" sz="1200" kern="100" dirty="0">
              <a:solidFill>
                <a:schemeClr val="tx2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GB" sz="1200" kern="100" dirty="0">
                <a:solidFill>
                  <a:schemeClr val="tx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is no charge for this event.</a:t>
            </a:r>
            <a:endParaRPr lang="en-ZA" sz="1200" kern="100" dirty="0">
              <a:solidFill>
                <a:schemeClr val="tx2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7EC9A74-2E2E-7189-B4C5-CBABDEAC92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56061" y="1761130"/>
            <a:ext cx="1080000" cy="1080000"/>
          </a:xfrm>
          <a:prstGeom prst="ellipse">
            <a:avLst/>
          </a:prstGeom>
        </p:spPr>
      </p:pic>
      <p:pic>
        <p:nvPicPr>
          <p:cNvPr id="25" name="Picture 24" descr="A person in a suit&#10;&#10;Description automatically generated">
            <a:extLst>
              <a:ext uri="{FF2B5EF4-FFF2-40B4-BE49-F238E27FC236}">
                <a16:creationId xmlns:a16="http://schemas.microsoft.com/office/drawing/2014/main" id="{25F98A08-36BB-0935-AC02-80EEBB62FC5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/>
          <a:stretch/>
        </p:blipFill>
        <p:spPr>
          <a:xfrm>
            <a:off x="3536540" y="1427514"/>
            <a:ext cx="1080000" cy="1080000"/>
          </a:xfrm>
          <a:prstGeom prst="ellipse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0EB3D73-BB75-C867-F207-AF8ABFD3E0AA}"/>
              </a:ext>
            </a:extLst>
          </p:cNvPr>
          <p:cNvSpPr txBox="1"/>
          <p:nvPr/>
        </p:nvSpPr>
        <p:spPr>
          <a:xfrm>
            <a:off x="6790155" y="3793190"/>
            <a:ext cx="18035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Andrew Crane | Moderator </a:t>
            </a:r>
            <a:r>
              <a:rPr lang="en-US" sz="10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 former Editor Business &amp; Society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4017ABF-E794-42A6-5B2C-3A61BB3D334E}"/>
              </a:ext>
            </a:extLst>
          </p:cNvPr>
          <p:cNvSpPr txBox="1"/>
          <p:nvPr/>
        </p:nvSpPr>
        <p:spPr>
          <a:xfrm>
            <a:off x="3153080" y="2618022"/>
            <a:ext cx="1959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Collins Ntim | Associate Editor, Business &amp; Society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131F37-2807-4DAF-8E61-EE0806C7A523}"/>
              </a:ext>
            </a:extLst>
          </p:cNvPr>
          <p:cNvSpPr txBox="1"/>
          <p:nvPr/>
        </p:nvSpPr>
        <p:spPr>
          <a:xfrm>
            <a:off x="4536804" y="2982077"/>
            <a:ext cx="2049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Premilla D’Cruz | Section Editor, Journal of Business Ethics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4A93E3D-FD29-4CEA-D32A-10B388C71536}"/>
              </a:ext>
            </a:extLst>
          </p:cNvPr>
          <p:cNvSpPr txBox="1"/>
          <p:nvPr/>
        </p:nvSpPr>
        <p:spPr>
          <a:xfrm>
            <a:off x="6200734" y="2631164"/>
            <a:ext cx="1405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Elisa Giuliani | Editor, Research Policy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AAA9DF-E060-EF5E-52F6-E5C9EC8FA157}"/>
              </a:ext>
            </a:extLst>
          </p:cNvPr>
          <p:cNvSpPr txBox="1"/>
          <p:nvPr/>
        </p:nvSpPr>
        <p:spPr>
          <a:xfrm>
            <a:off x="7256087" y="2971808"/>
            <a:ext cx="19590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Jonathan Doh | Consulting Editor, Journal of Management Studies</a:t>
            </a:r>
          </a:p>
        </p:txBody>
      </p:sp>
      <p:pic>
        <p:nvPicPr>
          <p:cNvPr id="12" name="Picture 11" descr="A person with long hair smiling&#10;&#10;Description automatically generated">
            <a:extLst>
              <a:ext uri="{FF2B5EF4-FFF2-40B4-BE49-F238E27FC236}">
                <a16:creationId xmlns:a16="http://schemas.microsoft.com/office/drawing/2014/main" id="{947D7C00-CB49-C03E-4105-EAAFF74348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9511" y="1751219"/>
            <a:ext cx="1080000" cy="1080000"/>
          </a:xfrm>
          <a:prstGeom prst="ellipse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67E6FA9-D41B-63A6-1B1C-6E44D162EA8D}"/>
              </a:ext>
            </a:extLst>
          </p:cNvPr>
          <p:cNvSpPr txBox="1"/>
          <p:nvPr/>
        </p:nvSpPr>
        <p:spPr>
          <a:xfrm>
            <a:off x="551915" y="3365726"/>
            <a:ext cx="3990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Editors’ panel discussion</a:t>
            </a:r>
          </a:p>
        </p:txBody>
      </p:sp>
      <p:pic>
        <p:nvPicPr>
          <p:cNvPr id="4" name="Picture 3" descr="A map of africa with different flags&#10;&#10;Description automatically generated">
            <a:extLst>
              <a:ext uri="{FF2B5EF4-FFF2-40B4-BE49-F238E27FC236}">
                <a16:creationId xmlns:a16="http://schemas.microsoft.com/office/drawing/2014/main" id="{CFE6DD7B-3872-81E8-BE6C-D77EDFBC82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932" b="95493" l="5946" r="91171">
                        <a14:foregroundMark x1="29910" y1="12500" x2="29910" y2="12500"/>
                        <a14:foregroundMark x1="29910" y1="12500" x2="29910" y2="12500"/>
                        <a14:foregroundMark x1="33784" y1="8503" x2="33784" y2="8503"/>
                        <a14:foregroundMark x1="33784" y1="8503" x2="33784" y2="8503"/>
                        <a14:foregroundMark x1="33243" y1="15391" x2="33243" y2="15391"/>
                        <a14:foregroundMark x1="33243" y1="15391" x2="33243" y2="15391"/>
                        <a14:foregroundMark x1="23243" y1="7483" x2="23243" y2="7483"/>
                        <a14:foregroundMark x1="23243" y1="7483" x2="23243" y2="7483"/>
                        <a14:foregroundMark x1="32973" y1="6718" x2="32973" y2="6718"/>
                        <a14:foregroundMark x1="32973" y1="6718" x2="32973" y2="6718"/>
                        <a14:foregroundMark x1="33514" y1="5102" x2="33514" y2="5102"/>
                        <a14:foregroundMark x1="33514" y1="5102" x2="33514" y2="5102"/>
                        <a14:foregroundMark x1="35135" y1="24575" x2="35135" y2="24575"/>
                        <a14:foregroundMark x1="35135" y1="24575" x2="35135" y2="24575"/>
                        <a14:foregroundMark x1="5946" y1="25595" x2="5946" y2="25595"/>
                        <a14:foregroundMark x1="59099" y1="95238" x2="59099" y2="95238"/>
                        <a14:foregroundMark x1="59099" y1="95238" x2="59099" y2="95238"/>
                        <a14:foregroundMark x1="88288" y1="75000" x2="88288" y2="75000"/>
                        <a14:foregroundMark x1="88288" y1="75000" x2="88288" y2="75000"/>
                        <a14:foregroundMark x1="88288" y1="74745" x2="88288" y2="74745"/>
                        <a14:foregroundMark x1="84144" y1="76786" x2="84144" y2="76786"/>
                        <a14:foregroundMark x1="83874" y1="80782" x2="83874" y2="80782"/>
                        <a14:foregroundMark x1="83874" y1="80782" x2="83874" y2="80782"/>
                        <a14:foregroundMark x1="83874" y1="80782" x2="83874" y2="80782"/>
                        <a14:foregroundMark x1="83874" y1="80782" x2="83874" y2="80782"/>
                        <a14:foregroundMark x1="83333" y1="80782" x2="83333" y2="80782"/>
                        <a14:foregroundMark x1="83333" y1="80782" x2="83333" y2="80782"/>
                        <a14:foregroundMark x1="90270" y1="41667" x2="90270" y2="41667"/>
                        <a14:foregroundMark x1="90270" y1="41667" x2="90270" y2="41667"/>
                        <a14:foregroundMark x1="90270" y1="41667" x2="90270" y2="41667"/>
                        <a14:foregroundMark x1="38739" y1="5612" x2="38739" y2="5612"/>
                        <a14:foregroundMark x1="27658" y1="5102" x2="27658" y2="5102"/>
                        <a14:foregroundMark x1="27658" y1="5102" x2="27658" y2="5102"/>
                        <a14:foregroundMark x1="19820" y1="8248" x2="19820" y2="8248"/>
                        <a14:foregroundMark x1="32703" y1="6463" x2="32973" y2="14286"/>
                        <a14:foregroundMark x1="33243" y1="6463" x2="34865" y2="22449"/>
                        <a14:foregroundMark x1="36036" y1="13776" x2="36036" y2="13776"/>
                        <a14:foregroundMark x1="36036" y1="13776" x2="36036" y2="13776"/>
                        <a14:foregroundMark x1="35135" y1="14031" x2="35405" y2="19558"/>
                        <a14:foregroundMark x1="35135" y1="11139" x2="36577" y2="20578"/>
                        <a14:foregroundMark x1="34324" y1="5612" x2="34324" y2="5612"/>
                        <a14:foregroundMark x1="34324" y1="5612" x2="34324" y2="11990"/>
                        <a14:foregroundMark x1="30180" y1="6207" x2="30180" y2="6207"/>
                        <a14:foregroundMark x1="30180" y1="6207" x2="30180" y2="6207"/>
                        <a14:foregroundMark x1="30721" y1="7228" x2="30721" y2="7228"/>
                        <a14:foregroundMark x1="30721" y1="5102" x2="30721" y2="5102"/>
                        <a14:foregroundMark x1="30721" y1="5102" x2="30721" y2="5102"/>
                        <a14:foregroundMark x1="36577" y1="22959" x2="36577" y2="22959"/>
                        <a14:foregroundMark x1="36577" y1="22959" x2="36577" y2="22959"/>
                        <a14:foregroundMark x1="35405" y1="22449" x2="35405" y2="22449"/>
                        <a14:foregroundMark x1="35405" y1="22449" x2="35405" y2="22449"/>
                        <a14:foregroundMark x1="34595" y1="23214" x2="34595" y2="23214"/>
                        <a14:foregroundMark x1="34595" y1="23214" x2="34595" y2="23214"/>
                        <a14:foregroundMark x1="34595" y1="23214" x2="32703" y2="24575"/>
                        <a14:foregroundMark x1="30180" y1="21684" x2="30180" y2="21684"/>
                        <a14:foregroundMark x1="30180" y1="21684" x2="30180" y2="21684"/>
                        <a14:foregroundMark x1="37117" y1="21939" x2="37117" y2="21939"/>
                        <a14:foregroundMark x1="37117" y1="21939" x2="37117" y2="21939"/>
                        <a14:foregroundMark x1="38198" y1="22449" x2="38198" y2="22449"/>
                        <a14:foregroundMark x1="38198" y1="22449" x2="38198" y2="22449"/>
                        <a14:foregroundMark x1="31261" y1="26616" x2="31261" y2="26616"/>
                        <a14:foregroundMark x1="31261" y1="26616" x2="31261" y2="26616"/>
                        <a14:foregroundMark x1="83333" y1="79422" x2="83874" y2="80527"/>
                        <a14:foregroundMark x1="83604" y1="79677" x2="83604" y2="79677"/>
                        <a14:foregroundMark x1="83604" y1="79677" x2="83604" y2="79677"/>
                        <a14:foregroundMark x1="83063" y1="81548" x2="83063" y2="81548"/>
                        <a14:foregroundMark x1="83063" y1="81548" x2="83063" y2="81548"/>
                        <a14:foregroundMark x1="83063" y1="82823" x2="83063" y2="82823"/>
                        <a14:foregroundMark x1="83063" y1="82823" x2="83063" y2="82823"/>
                        <a14:foregroundMark x1="83874" y1="79677" x2="83874" y2="79677"/>
                        <a14:foregroundMark x1="83874" y1="79677" x2="83874" y2="79677"/>
                        <a14:foregroundMark x1="83874" y1="79677" x2="83874" y2="79677"/>
                        <a14:foregroundMark x1="83874" y1="79677" x2="83874" y2="79677"/>
                        <a14:foregroundMark x1="83604" y1="79422" x2="83333" y2="82313"/>
                        <a14:foregroundMark x1="83604" y1="74745" x2="83604" y2="74745"/>
                        <a14:foregroundMark x1="83604" y1="74745" x2="83604" y2="74745"/>
                        <a14:foregroundMark x1="84144" y1="75000" x2="84144" y2="75000"/>
                        <a14:foregroundMark x1="84144" y1="75000" x2="84144" y2="75000"/>
                        <a14:foregroundMark x1="84144" y1="75000" x2="84144" y2="75000"/>
                        <a14:foregroundMark x1="84144" y1="75000" x2="84144" y2="75000"/>
                        <a14:foregroundMark x1="84144" y1="75000" x2="84144" y2="75000"/>
                        <a14:foregroundMark x1="84144" y1="75000" x2="84144" y2="75000"/>
                        <a14:foregroundMark x1="82793" y1="80782" x2="82793" y2="80782"/>
                        <a14:foregroundMark x1="82793" y1="80782" x2="82793" y2="80782"/>
                        <a14:foregroundMark x1="84144" y1="74490" x2="84144" y2="74490"/>
                        <a14:foregroundMark x1="84144" y1="74490" x2="84144" y2="74490"/>
                        <a14:foregroundMark x1="84144" y1="74490" x2="84144" y2="74490"/>
                        <a14:foregroundMark x1="84144" y1="74490" x2="84144" y2="74490"/>
                        <a14:foregroundMark x1="84144" y1="79422" x2="84144" y2="79422"/>
                        <a14:foregroundMark x1="84144" y1="79422" x2="84144" y2="79422"/>
                        <a14:foregroundMark x1="84144" y1="73895" x2="84144" y2="73895"/>
                        <a14:foregroundMark x1="84144" y1="73895" x2="84144" y2="73895"/>
                        <a14:foregroundMark x1="84144" y1="73895" x2="84144" y2="73895"/>
                        <a14:foregroundMark x1="84144" y1="73895" x2="84144" y2="73895"/>
                        <a14:foregroundMark x1="83874" y1="74745" x2="83874" y2="74745"/>
                        <a14:foregroundMark x1="83874" y1="74745" x2="83874" y2="74745"/>
                        <a14:foregroundMark x1="84414" y1="73639" x2="84414" y2="73639"/>
                        <a14:foregroundMark x1="84414" y1="73639" x2="84414" y2="73639"/>
                        <a14:foregroundMark x1="58018" y1="95748" x2="58018" y2="95748"/>
                        <a14:foregroundMark x1="58018" y1="95748" x2="58018" y2="95748"/>
                        <a14:foregroundMark x1="61351" y1="18793" x2="61351" y2="18793"/>
                        <a14:foregroundMark x1="61351" y1="18793" x2="61351" y2="18793"/>
                        <a14:foregroundMark x1="61351" y1="18793" x2="61351" y2="18793"/>
                        <a14:foregroundMark x1="36577" y1="40306" x2="36577" y2="40306"/>
                        <a14:foregroundMark x1="36577" y1="40306" x2="36577" y2="40306"/>
                        <a14:foregroundMark x1="37117" y1="41922" x2="37117" y2="41922"/>
                        <a14:foregroundMark x1="37117" y1="41922" x2="37117" y2="41922"/>
                        <a14:foregroundMark x1="36577" y1="38435" x2="36306" y2="43197"/>
                        <a14:foregroundMark x1="36847" y1="39286" x2="36847" y2="43963"/>
                        <a14:foregroundMark x1="37117" y1="38776" x2="37928" y2="42432"/>
                        <a14:foregroundMark x1="38468" y1="38180" x2="38468" y2="38180"/>
                        <a14:foregroundMark x1="38468" y1="38180" x2="38468" y2="38180"/>
                        <a14:foregroundMark x1="38468" y1="38180" x2="38468" y2="38180"/>
                        <a14:foregroundMark x1="37658" y1="39796" x2="37658" y2="39796"/>
                        <a14:foregroundMark x1="37658" y1="39796" x2="37658" y2="39796"/>
                        <a14:foregroundMark x1="41802" y1="30867" x2="41802" y2="30867"/>
                        <a14:foregroundMark x1="41802" y1="30867" x2="41802" y2="30867"/>
                        <a14:foregroundMark x1="33243" y1="30867" x2="33243" y2="30867"/>
                        <a14:foregroundMark x1="33243" y1="30867" x2="33243" y2="30867"/>
                        <a14:foregroundMark x1="32342" y1="29847" x2="32973" y2="31633"/>
                        <a14:foregroundMark x1="32973" y1="31122" x2="32973" y2="31122"/>
                        <a14:foregroundMark x1="32973" y1="31122" x2="32973" y2="31122"/>
                        <a14:foregroundMark x1="44054" y1="30612" x2="43243" y2="30357"/>
                        <a14:foregroundMark x1="42162" y1="31122" x2="42162" y2="31122"/>
                        <a14:foregroundMark x1="42162" y1="31122" x2="42162" y2="31122"/>
                        <a14:foregroundMark x1="42162" y1="31122" x2="42162" y2="31122"/>
                        <a14:foregroundMark x1="42162" y1="31122" x2="42162" y2="31122"/>
                        <a14:foregroundMark x1="42162" y1="31122" x2="42162" y2="31122"/>
                        <a14:foregroundMark x1="67748" y1="17432" x2="67748" y2="17432"/>
                        <a14:foregroundMark x1="67748" y1="17432" x2="67748" y2="17432"/>
                        <a14:foregroundMark x1="70811" y1="33503" x2="70811" y2="33503"/>
                        <a14:foregroundMark x1="70811" y1="33503" x2="70811" y2="33503"/>
                        <a14:foregroundMark x1="69910" y1="31633" x2="69640" y2="33759"/>
                        <a14:foregroundMark x1="71622" y1="31633" x2="69369" y2="34014"/>
                        <a14:foregroundMark x1="69640" y1="31633" x2="69640" y2="31633"/>
                        <a14:foregroundMark x1="69640" y1="31633" x2="69640" y2="31633"/>
                        <a14:foregroundMark x1="69640" y1="31633" x2="69640" y2="31633"/>
                        <a14:foregroundMark x1="69640" y1="31633" x2="69640" y2="31633"/>
                        <a14:foregroundMark x1="72703" y1="31122" x2="70270" y2="33759"/>
                        <a14:foregroundMark x1="70811" y1="32398" x2="70811" y2="32398"/>
                        <a14:foregroundMark x1="70811" y1="32398" x2="70811" y2="32398"/>
                        <a14:foregroundMark x1="70811" y1="34779" x2="70811" y2="34779"/>
                        <a14:foregroundMark x1="70811" y1="34779" x2="70811" y2="34779"/>
                        <a14:foregroundMark x1="69369" y1="31122" x2="69369" y2="31122"/>
                        <a14:foregroundMark x1="69369" y1="31122" x2="69369" y2="31122"/>
                        <a14:foregroundMark x1="66847" y1="31122" x2="70270" y2="31378"/>
                        <a14:foregroundMark x1="69640" y1="30867" x2="69640" y2="30867"/>
                        <a14:foregroundMark x1="69640" y1="30867" x2="69640" y2="30867"/>
                        <a14:foregroundMark x1="71892" y1="34014" x2="71892" y2="34014"/>
                        <a14:foregroundMark x1="71892" y1="34014" x2="71892" y2="34014"/>
                        <a14:foregroundMark x1="72432" y1="33503" x2="72432" y2="33503"/>
                        <a14:foregroundMark x1="72432" y1="33503" x2="72432" y2="33503"/>
                        <a14:foregroundMark x1="73604" y1="30102" x2="73604" y2="30102"/>
                        <a14:foregroundMark x1="73604" y1="30102" x2="73604" y2="30102"/>
                        <a14:foregroundMark x1="83874" y1="79677" x2="83874" y2="79677"/>
                        <a14:foregroundMark x1="83874" y1="79677" x2="83874" y2="79677"/>
                        <a14:foregroundMark x1="83874" y1="79932" x2="83333" y2="82313"/>
                        <a14:foregroundMark x1="83063" y1="79677" x2="83063" y2="79677"/>
                        <a14:foregroundMark x1="83063" y1="79677" x2="83063" y2="79677"/>
                        <a14:foregroundMark x1="83063" y1="82568" x2="83063" y2="82568"/>
                        <a14:foregroundMark x1="83063" y1="82568" x2="83063" y2="82568"/>
                        <a14:foregroundMark x1="34054" y1="30357" x2="34054" y2="30357"/>
                        <a14:foregroundMark x1="34054" y1="30357" x2="34054" y2="30357"/>
                        <a14:foregroundMark x1="34054" y1="30357" x2="34054" y2="30357"/>
                        <a14:foregroundMark x1="34054" y1="30357" x2="34054" y2="30357"/>
                        <a14:foregroundMark x1="43514" y1="30102" x2="41532" y2="31888"/>
                        <a14:foregroundMark x1="42703" y1="31378" x2="42703" y2="31378"/>
                        <a14:foregroundMark x1="42703" y1="31378" x2="42703" y2="31378"/>
                        <a14:foregroundMark x1="40450" y1="29507" x2="43784" y2="31888"/>
                        <a14:foregroundMark x1="42973" y1="29507" x2="42973" y2="29507"/>
                        <a14:foregroundMark x1="42973" y1="29507" x2="42973" y2="29507"/>
                        <a14:foregroundMark x1="42973" y1="29507" x2="42973" y2="29507"/>
                        <a14:foregroundMark x1="42973" y1="29507" x2="42973" y2="29507"/>
                        <a14:foregroundMark x1="39910" y1="29507" x2="39910" y2="29507"/>
                        <a14:foregroundMark x1="39910" y1="29507" x2="39910" y2="29507"/>
                        <a14:foregroundMark x1="44595" y1="29507" x2="44595" y2="29507"/>
                        <a14:foregroundMark x1="33243" y1="29847" x2="33243" y2="29847"/>
                        <a14:foregroundMark x1="33243" y1="29847" x2="33243" y2="29847"/>
                        <a14:foregroundMark x1="34324" y1="29847" x2="34324" y2="29847"/>
                        <a14:foregroundMark x1="34324" y1="29847" x2="34324" y2="29847"/>
                        <a14:foregroundMark x1="34324" y1="29847" x2="34054" y2="31888"/>
                        <a14:foregroundMark x1="33784" y1="30357" x2="33784" y2="30357"/>
                        <a14:foregroundMark x1="68018" y1="17687" x2="68288" y2="19813"/>
                        <a14:foregroundMark x1="66306" y1="18027" x2="66306" y2="18027"/>
                        <a14:foregroundMark x1="66306" y1="18027" x2="66306" y2="18027"/>
                        <a14:foregroundMark x1="60811" y1="18282" x2="60811" y2="18282"/>
                        <a14:foregroundMark x1="59910" y1="17687" x2="61622" y2="18793"/>
                        <a14:foregroundMark x1="61892" y1="18793" x2="61892" y2="18793"/>
                        <a14:foregroundMark x1="61892" y1="18793" x2="61892" y2="18793"/>
                        <a14:foregroundMark x1="67748" y1="18793" x2="67748" y2="18793"/>
                        <a14:foregroundMark x1="67748" y1="18793" x2="67748" y2="18793"/>
                        <a14:foregroundMark x1="68018" y1="17432" x2="68829" y2="19303"/>
                        <a14:foregroundMark x1="68288" y1="18282" x2="68288" y2="18282"/>
                        <a14:foregroundMark x1="68288" y1="18282" x2="68288" y2="18282"/>
                        <a14:foregroundMark x1="68559" y1="17177" x2="69369" y2="19303"/>
                        <a14:foregroundMark x1="68829" y1="18027" x2="68829" y2="18027"/>
                        <a14:foregroundMark x1="68829" y1="18027" x2="68829" y2="18027"/>
                        <a14:foregroundMark x1="83604" y1="78656" x2="84144" y2="82313"/>
                        <a14:foregroundMark x1="84144" y1="81803" x2="84144" y2="81803"/>
                        <a14:foregroundMark x1="84144" y1="81803" x2="84144" y2="81803"/>
                        <a14:foregroundMark x1="84414" y1="74745" x2="84414" y2="74745"/>
                        <a14:foregroundMark x1="83874" y1="73895" x2="83874" y2="73895"/>
                        <a14:foregroundMark x1="83604" y1="74235" x2="83604" y2="74235"/>
                        <a14:foregroundMark x1="83604" y1="74235" x2="83604" y2="74235"/>
                        <a14:foregroundMark x1="83874" y1="73895" x2="83874" y2="73895"/>
                        <a14:foregroundMark x1="83874" y1="73895" x2="83874" y2="73895"/>
                        <a14:foregroundMark x1="83874" y1="73895" x2="83874" y2="73895"/>
                        <a14:foregroundMark x1="83874" y1="73895" x2="83874" y2="73895"/>
                        <a14:foregroundMark x1="83063" y1="75765" x2="83063" y2="75765"/>
                        <a14:foregroundMark x1="83063" y1="75765" x2="83063" y2="75765"/>
                        <a14:foregroundMark x1="91351" y1="40051" x2="91351" y2="40051"/>
                        <a14:foregroundMark x1="91351" y1="40051" x2="91351" y2="40051"/>
                        <a14:foregroundMark x1="91351" y1="40051" x2="91351" y2="40051"/>
                        <a14:foregroundMark x1="61081" y1="93622" x2="61081" y2="93622"/>
                        <a14:foregroundMark x1="61081" y1="93622" x2="61081" y2="93622"/>
                        <a14:foregroundMark x1="61081" y1="93622" x2="61081" y2="93622"/>
                        <a14:foregroundMark x1="59099" y1="94643" x2="59099" y2="94643"/>
                        <a14:foregroundMark x1="59099" y1="94643" x2="59099" y2="94643"/>
                        <a14:foregroundMark x1="58288" y1="95493" x2="58288" y2="95493"/>
                        <a14:foregroundMark x1="58288" y1="95493" x2="58288" y2="95493"/>
                        <a14:foregroundMark x1="55495" y1="42687" x2="55495" y2="42687"/>
                        <a14:foregroundMark x1="49910" y1="44813" x2="49910" y2="44813"/>
                        <a14:foregroundMark x1="49910" y1="44813" x2="49910" y2="44813"/>
                        <a14:foregroundMark x1="50180" y1="43707" x2="50180" y2="43707"/>
                        <a14:foregroundMark x1="36847" y1="6718" x2="36847" y2="6718"/>
                        <a14:foregroundMark x1="38198" y1="5612" x2="38198" y2="5612"/>
                        <a14:foregroundMark x1="38198" y1="5612" x2="38198" y2="5612"/>
                        <a14:foregroundMark x1="62162" y1="88095" x2="62162" y2="88095"/>
                        <a14:foregroundMark x1="56306" y1="87330" x2="56306" y2="87330"/>
                        <a14:foregroundMark x1="56306" y1="87330" x2="56306" y2="87330"/>
                        <a14:foregroundMark x1="56306" y1="87330" x2="63784" y2="88605"/>
                        <a14:foregroundMark x1="62703" y1="87840" x2="62703" y2="87840"/>
                        <a14:foregroundMark x1="62703" y1="87840" x2="62703" y2="87840"/>
                        <a14:foregroundMark x1="58288" y1="87585" x2="67748" y2="87585"/>
                        <a14:foregroundMark x1="55766" y1="87075" x2="57748" y2="87840"/>
                        <a14:foregroundMark x1="55225" y1="86820" x2="57387" y2="87840"/>
                        <a14:foregroundMark x1="56577" y1="91497" x2="51622" y2="95238"/>
                        <a14:foregroundMark x1="63514" y1="90731" x2="64955" y2="90731"/>
                        <a14:foregroundMark x1="51261" y1="85459" x2="51261" y2="85459"/>
                        <a14:foregroundMark x1="51261" y1="85459" x2="51261" y2="85459"/>
                        <a14:foregroundMark x1="51261" y1="85459" x2="58559" y2="87585"/>
                        <a14:foregroundMark x1="54054" y1="78146" x2="53784" y2="78401"/>
                        <a14:foregroundMark x1="51892" y1="84949" x2="47658" y2="87075"/>
                        <a14:foregroundMark x1="52703" y1="78401" x2="46847" y2="81803"/>
                        <a14:foregroundMark x1="67207" y1="12755" x2="71351" y2="16667"/>
                        <a14:foregroundMark x1="18468" y1="41667" x2="19550" y2="44218"/>
                        <a14:backgroundMark x1="94955" y1="69473" x2="94955" y2="69473"/>
                        <a14:backgroundMark x1="95225" y1="68963" x2="94955" y2="68707"/>
                        <a14:backgroundMark x1="23784" y1="89966" x2="29279" y2="88605"/>
                        <a14:backgroundMark x1="90541" y1="59184" x2="86396" y2="65816"/>
                        <a14:backgroundMark x1="94414" y1="67857" x2="95225" y2="72874"/>
                        <a14:backgroundMark x1="93333" y1="66071" x2="94685" y2="69473"/>
                        <a14:backgroundMark x1="94685" y1="66071" x2="95586" y2="7074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6097" y="790142"/>
            <a:ext cx="2132231" cy="22590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6DF060-86A0-B241-A535-F12F9FDA05DD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4310" r="14467" b="21632"/>
          <a:stretch/>
        </p:blipFill>
        <p:spPr>
          <a:xfrm>
            <a:off x="754425" y="1905138"/>
            <a:ext cx="790363" cy="7715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E57A46-B234-C12F-1783-072643C3CE34}"/>
              </a:ext>
            </a:extLst>
          </p:cNvPr>
          <p:cNvSpPr txBox="1"/>
          <p:nvPr/>
        </p:nvSpPr>
        <p:spPr>
          <a:xfrm>
            <a:off x="-82998" y="2695647"/>
            <a:ext cx="2465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PRME Chapter Africa – we support the Sustainable Development Goals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578560-B5CC-B577-8CCB-FEA7FC889741}"/>
              </a:ext>
            </a:extLst>
          </p:cNvPr>
          <p:cNvSpPr txBox="1"/>
          <p:nvPr/>
        </p:nvSpPr>
        <p:spPr>
          <a:xfrm>
            <a:off x="1204921" y="3879729"/>
            <a:ext cx="2747000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more information please click </a:t>
            </a:r>
            <a:r>
              <a:rPr lang="en-US" b="1" dirty="0">
                <a:solidFill>
                  <a:srgbClr val="1724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b="1" dirty="0">
                <a:solidFill>
                  <a:srgbClr val="1724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5179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51DC5-F225-9F9D-20B2-16BB67A8D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48B86900-E8F1-1017-1871-A73766A71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81" y="138928"/>
            <a:ext cx="2249229" cy="12080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A8C530-4464-451B-F5EF-53139B000F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4285"/>
          <a:stretch/>
        </p:blipFill>
        <p:spPr>
          <a:xfrm rot="16200000">
            <a:off x="4513095" y="291348"/>
            <a:ext cx="108889" cy="91800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6B18BB67-992D-EFEF-D742-FAB4F7554705}"/>
              </a:ext>
            </a:extLst>
          </p:cNvPr>
          <p:cNvSpPr>
            <a:spLocks noChangeAspect="1"/>
          </p:cNvSpPr>
          <p:nvPr/>
        </p:nvSpPr>
        <p:spPr>
          <a:xfrm>
            <a:off x="7065044" y="3043398"/>
            <a:ext cx="1224000" cy="1224000"/>
          </a:xfrm>
          <a:prstGeom prst="ellipse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295C3F0-720A-9072-4EF6-6DCE8DBC5DEA}"/>
              </a:ext>
            </a:extLst>
          </p:cNvPr>
          <p:cNvSpPr>
            <a:spLocks/>
          </p:cNvSpPr>
          <p:nvPr/>
        </p:nvSpPr>
        <p:spPr>
          <a:xfrm>
            <a:off x="5455631" y="3017155"/>
            <a:ext cx="1224000" cy="1224000"/>
          </a:xfrm>
          <a:prstGeom prst="ellipse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00135F0-D475-2D94-717B-C057C7934516}"/>
              </a:ext>
            </a:extLst>
          </p:cNvPr>
          <p:cNvSpPr>
            <a:spLocks noChangeAspect="1"/>
          </p:cNvSpPr>
          <p:nvPr/>
        </p:nvSpPr>
        <p:spPr>
          <a:xfrm>
            <a:off x="3778580" y="1305557"/>
            <a:ext cx="1224000" cy="1224000"/>
          </a:xfrm>
          <a:prstGeom prst="ellipse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CDBB52E-4F95-260E-2C67-AA500D0807BC}"/>
              </a:ext>
            </a:extLst>
          </p:cNvPr>
          <p:cNvSpPr>
            <a:spLocks noChangeAspect="1"/>
          </p:cNvSpPr>
          <p:nvPr/>
        </p:nvSpPr>
        <p:spPr>
          <a:xfrm>
            <a:off x="5409865" y="1305557"/>
            <a:ext cx="1224000" cy="1224000"/>
          </a:xfrm>
          <a:prstGeom prst="ellipse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37155A0-6935-7921-16FA-7848EAF31FF5}"/>
              </a:ext>
            </a:extLst>
          </p:cNvPr>
          <p:cNvSpPr>
            <a:spLocks noChangeAspect="1"/>
          </p:cNvSpPr>
          <p:nvPr/>
        </p:nvSpPr>
        <p:spPr>
          <a:xfrm>
            <a:off x="7065044" y="1280089"/>
            <a:ext cx="1224000" cy="1224000"/>
          </a:xfrm>
          <a:prstGeom prst="ellipse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5CFEEF-0EAE-DB79-642C-9C0DCBDE7247}"/>
              </a:ext>
            </a:extLst>
          </p:cNvPr>
          <p:cNvSpPr txBox="1"/>
          <p:nvPr/>
        </p:nvSpPr>
        <p:spPr>
          <a:xfrm>
            <a:off x="2820562" y="173513"/>
            <a:ext cx="6323438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GB" sz="1600" b="1" kern="100" dirty="0">
                <a:solidFill>
                  <a:schemeClr val="tx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World Tour Research Paper Development Programme 2024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GB" sz="1200" b="1" kern="1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Thursday 23 May 2024 – Online at 2pm Central Africa Time</a:t>
            </a:r>
            <a:endParaRPr lang="en-ZA" sz="1200" kern="1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GB" sz="1200" kern="100" dirty="0">
                <a:solidFill>
                  <a:schemeClr val="tx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7am (CST) | 8am (EST) | 1pm (GMT) | 1pm (CET; WAT) | </a:t>
            </a:r>
            <a:r>
              <a:rPr lang="en-GB" sz="1200" b="1" kern="100" dirty="0">
                <a:solidFill>
                  <a:schemeClr val="tx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2pm CAT </a:t>
            </a:r>
            <a:r>
              <a:rPr lang="en-GB" sz="1200" kern="100" dirty="0">
                <a:solidFill>
                  <a:schemeClr val="tx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 3pm (EAT)</a:t>
            </a:r>
            <a:endParaRPr lang="en-ZA" sz="1200" kern="100" dirty="0">
              <a:solidFill>
                <a:schemeClr val="tx2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GB" sz="1200" kern="100" dirty="0">
                <a:solidFill>
                  <a:schemeClr val="tx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is no charge for this event.</a:t>
            </a:r>
            <a:endParaRPr lang="en-ZA" sz="1200" kern="100" dirty="0">
              <a:solidFill>
                <a:schemeClr val="tx2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EB3D73-BB75-C867-F207-AF8ABFD3E0AA}"/>
              </a:ext>
            </a:extLst>
          </p:cNvPr>
          <p:cNvSpPr txBox="1"/>
          <p:nvPr/>
        </p:nvSpPr>
        <p:spPr>
          <a:xfrm>
            <a:off x="3387750" y="4241155"/>
            <a:ext cx="18035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Sherwat</a:t>
            </a:r>
            <a:r>
              <a:rPr lang="en-US" sz="1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00" b="1" dirty="0" err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Elwan</a:t>
            </a:r>
            <a:r>
              <a:rPr lang="en-US" sz="1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Ibrahim| Moderator </a:t>
            </a:r>
            <a:r>
              <a:rPr lang="en-US" sz="10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 </a:t>
            </a:r>
            <a:r>
              <a:rPr lang="en-US" sz="1000" dirty="0" err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Chair,PRME</a:t>
            </a:r>
            <a:r>
              <a:rPr lang="en-US" sz="10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Chapter Africa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4017ABF-E794-42A6-5B2C-3A61BB3D334E}"/>
              </a:ext>
            </a:extLst>
          </p:cNvPr>
          <p:cNvSpPr txBox="1"/>
          <p:nvPr/>
        </p:nvSpPr>
        <p:spPr>
          <a:xfrm>
            <a:off x="3329038" y="2545432"/>
            <a:ext cx="19590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Moses Acquaah | Chair, African Academy of Management (AFAM)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131F37-2807-4DAF-8E61-EE0806C7A523}"/>
              </a:ext>
            </a:extLst>
          </p:cNvPr>
          <p:cNvSpPr txBox="1"/>
          <p:nvPr/>
        </p:nvSpPr>
        <p:spPr>
          <a:xfrm>
            <a:off x="5204385" y="2545432"/>
            <a:ext cx="1719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Judy </a:t>
            </a:r>
            <a:r>
              <a:rPr lang="en-US" sz="1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Muthuri</a:t>
            </a:r>
            <a:r>
              <a:rPr lang="en-US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Nottingham University Business School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4A93E3D-FD29-4CEA-D32A-10B388C71536}"/>
              </a:ext>
            </a:extLst>
          </p:cNvPr>
          <p:cNvSpPr txBox="1"/>
          <p:nvPr/>
        </p:nvSpPr>
        <p:spPr>
          <a:xfrm>
            <a:off x="7065044" y="2534921"/>
            <a:ext cx="1375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Greg Fisher | Kelley School of Business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AAA9DF-E060-EF5E-52F6-E5C9EC8FA157}"/>
              </a:ext>
            </a:extLst>
          </p:cNvPr>
          <p:cNvSpPr txBox="1"/>
          <p:nvPr/>
        </p:nvSpPr>
        <p:spPr>
          <a:xfrm>
            <a:off x="5360457" y="4265894"/>
            <a:ext cx="1466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Jacqueline McGlade | Strathmore University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7E6FA9-D41B-63A6-1B1C-6E44D162EA8D}"/>
              </a:ext>
            </a:extLst>
          </p:cNvPr>
          <p:cNvSpPr txBox="1"/>
          <p:nvPr/>
        </p:nvSpPr>
        <p:spPr>
          <a:xfrm>
            <a:off x="242748" y="3294537"/>
            <a:ext cx="2853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African Scholars’ </a:t>
            </a:r>
          </a:p>
          <a:p>
            <a:r>
              <a:rPr lang="en-US" sz="2400" b="1" u="sng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panel discussion</a:t>
            </a:r>
          </a:p>
        </p:txBody>
      </p:sp>
      <p:pic>
        <p:nvPicPr>
          <p:cNvPr id="4" name="Picture 3" descr="A map of africa with different flags&#10;&#10;Description automatically generated">
            <a:extLst>
              <a:ext uri="{FF2B5EF4-FFF2-40B4-BE49-F238E27FC236}">
                <a16:creationId xmlns:a16="http://schemas.microsoft.com/office/drawing/2014/main" id="{CFE6DD7B-3872-81E8-BE6C-D77EDFBC82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32" b="95493" l="5946" r="91171">
                        <a14:foregroundMark x1="29910" y1="12500" x2="29910" y2="12500"/>
                        <a14:foregroundMark x1="29910" y1="12500" x2="29910" y2="12500"/>
                        <a14:foregroundMark x1="33784" y1="8503" x2="33784" y2="8503"/>
                        <a14:foregroundMark x1="33784" y1="8503" x2="33784" y2="8503"/>
                        <a14:foregroundMark x1="33243" y1="15391" x2="33243" y2="15391"/>
                        <a14:foregroundMark x1="33243" y1="15391" x2="33243" y2="15391"/>
                        <a14:foregroundMark x1="23243" y1="7483" x2="23243" y2="7483"/>
                        <a14:foregroundMark x1="23243" y1="7483" x2="23243" y2="7483"/>
                        <a14:foregroundMark x1="32973" y1="6718" x2="32973" y2="6718"/>
                        <a14:foregroundMark x1="32973" y1="6718" x2="32973" y2="6718"/>
                        <a14:foregroundMark x1="33514" y1="5102" x2="33514" y2="5102"/>
                        <a14:foregroundMark x1="33514" y1="5102" x2="33514" y2="5102"/>
                        <a14:foregroundMark x1="35135" y1="24575" x2="35135" y2="24575"/>
                        <a14:foregroundMark x1="35135" y1="24575" x2="35135" y2="24575"/>
                        <a14:foregroundMark x1="5946" y1="25595" x2="5946" y2="25595"/>
                        <a14:foregroundMark x1="59099" y1="95238" x2="59099" y2="95238"/>
                        <a14:foregroundMark x1="59099" y1="95238" x2="59099" y2="95238"/>
                        <a14:foregroundMark x1="88288" y1="75000" x2="88288" y2="75000"/>
                        <a14:foregroundMark x1="88288" y1="75000" x2="88288" y2="75000"/>
                        <a14:foregroundMark x1="88288" y1="74745" x2="88288" y2="74745"/>
                        <a14:foregroundMark x1="84144" y1="76786" x2="84144" y2="76786"/>
                        <a14:foregroundMark x1="83874" y1="80782" x2="83874" y2="80782"/>
                        <a14:foregroundMark x1="83874" y1="80782" x2="83874" y2="80782"/>
                        <a14:foregroundMark x1="83874" y1="80782" x2="83874" y2="80782"/>
                        <a14:foregroundMark x1="83874" y1="80782" x2="83874" y2="80782"/>
                        <a14:foregroundMark x1="83333" y1="80782" x2="83333" y2="80782"/>
                        <a14:foregroundMark x1="83333" y1="80782" x2="83333" y2="80782"/>
                        <a14:foregroundMark x1="90270" y1="41667" x2="90270" y2="41667"/>
                        <a14:foregroundMark x1="90270" y1="41667" x2="90270" y2="41667"/>
                        <a14:foregroundMark x1="90270" y1="41667" x2="90270" y2="41667"/>
                        <a14:foregroundMark x1="38739" y1="5612" x2="38739" y2="5612"/>
                        <a14:foregroundMark x1="27658" y1="5102" x2="27658" y2="5102"/>
                        <a14:foregroundMark x1="27658" y1="5102" x2="27658" y2="5102"/>
                        <a14:foregroundMark x1="19820" y1="8248" x2="19820" y2="8248"/>
                        <a14:foregroundMark x1="32703" y1="6463" x2="32973" y2="14286"/>
                        <a14:foregroundMark x1="33243" y1="6463" x2="34865" y2="22449"/>
                        <a14:foregroundMark x1="36036" y1="13776" x2="36036" y2="13776"/>
                        <a14:foregroundMark x1="36036" y1="13776" x2="36036" y2="13776"/>
                        <a14:foregroundMark x1="35135" y1="14031" x2="35405" y2="19558"/>
                        <a14:foregroundMark x1="35135" y1="11139" x2="36577" y2="20578"/>
                        <a14:foregroundMark x1="34324" y1="5612" x2="34324" y2="5612"/>
                        <a14:foregroundMark x1="34324" y1="5612" x2="34324" y2="11990"/>
                        <a14:foregroundMark x1="30180" y1="6207" x2="30180" y2="6207"/>
                        <a14:foregroundMark x1="30180" y1="6207" x2="30180" y2="6207"/>
                        <a14:foregroundMark x1="30721" y1="7228" x2="30721" y2="7228"/>
                        <a14:foregroundMark x1="30721" y1="5102" x2="30721" y2="5102"/>
                        <a14:foregroundMark x1="30721" y1="5102" x2="30721" y2="5102"/>
                        <a14:foregroundMark x1="36577" y1="22959" x2="36577" y2="22959"/>
                        <a14:foregroundMark x1="36577" y1="22959" x2="36577" y2="22959"/>
                        <a14:foregroundMark x1="35405" y1="22449" x2="35405" y2="22449"/>
                        <a14:foregroundMark x1="35405" y1="22449" x2="35405" y2="22449"/>
                        <a14:foregroundMark x1="34595" y1="23214" x2="34595" y2="23214"/>
                        <a14:foregroundMark x1="34595" y1="23214" x2="34595" y2="23214"/>
                        <a14:foregroundMark x1="34595" y1="23214" x2="32703" y2="24575"/>
                        <a14:foregroundMark x1="30180" y1="21684" x2="30180" y2="21684"/>
                        <a14:foregroundMark x1="30180" y1="21684" x2="30180" y2="21684"/>
                        <a14:foregroundMark x1="37117" y1="21939" x2="37117" y2="21939"/>
                        <a14:foregroundMark x1="37117" y1="21939" x2="37117" y2="21939"/>
                        <a14:foregroundMark x1="38198" y1="22449" x2="38198" y2="22449"/>
                        <a14:foregroundMark x1="38198" y1="22449" x2="38198" y2="22449"/>
                        <a14:foregroundMark x1="31261" y1="26616" x2="31261" y2="26616"/>
                        <a14:foregroundMark x1="31261" y1="26616" x2="31261" y2="26616"/>
                        <a14:foregroundMark x1="83333" y1="79422" x2="83874" y2="80527"/>
                        <a14:foregroundMark x1="83604" y1="79677" x2="83604" y2="79677"/>
                        <a14:foregroundMark x1="83604" y1="79677" x2="83604" y2="79677"/>
                        <a14:foregroundMark x1="83063" y1="81548" x2="83063" y2="81548"/>
                        <a14:foregroundMark x1="83063" y1="81548" x2="83063" y2="81548"/>
                        <a14:foregroundMark x1="83063" y1="82823" x2="83063" y2="82823"/>
                        <a14:foregroundMark x1="83063" y1="82823" x2="83063" y2="82823"/>
                        <a14:foregroundMark x1="83874" y1="79677" x2="83874" y2="79677"/>
                        <a14:foregroundMark x1="83874" y1="79677" x2="83874" y2="79677"/>
                        <a14:foregroundMark x1="83874" y1="79677" x2="83874" y2="79677"/>
                        <a14:foregroundMark x1="83874" y1="79677" x2="83874" y2="79677"/>
                        <a14:foregroundMark x1="83604" y1="79422" x2="83333" y2="82313"/>
                        <a14:foregroundMark x1="83604" y1="74745" x2="83604" y2="74745"/>
                        <a14:foregroundMark x1="83604" y1="74745" x2="83604" y2="74745"/>
                        <a14:foregroundMark x1="84144" y1="75000" x2="84144" y2="75000"/>
                        <a14:foregroundMark x1="84144" y1="75000" x2="84144" y2="75000"/>
                        <a14:foregroundMark x1="84144" y1="75000" x2="84144" y2="75000"/>
                        <a14:foregroundMark x1="84144" y1="75000" x2="84144" y2="75000"/>
                        <a14:foregroundMark x1="84144" y1="75000" x2="84144" y2="75000"/>
                        <a14:foregroundMark x1="84144" y1="75000" x2="84144" y2="75000"/>
                        <a14:foregroundMark x1="82793" y1="80782" x2="82793" y2="80782"/>
                        <a14:foregroundMark x1="82793" y1="80782" x2="82793" y2="80782"/>
                        <a14:foregroundMark x1="84144" y1="74490" x2="84144" y2="74490"/>
                        <a14:foregroundMark x1="84144" y1="74490" x2="84144" y2="74490"/>
                        <a14:foregroundMark x1="84144" y1="74490" x2="84144" y2="74490"/>
                        <a14:foregroundMark x1="84144" y1="74490" x2="84144" y2="74490"/>
                        <a14:foregroundMark x1="84144" y1="79422" x2="84144" y2="79422"/>
                        <a14:foregroundMark x1="84144" y1="79422" x2="84144" y2="79422"/>
                        <a14:foregroundMark x1="84144" y1="73895" x2="84144" y2="73895"/>
                        <a14:foregroundMark x1="84144" y1="73895" x2="84144" y2="73895"/>
                        <a14:foregroundMark x1="84144" y1="73895" x2="84144" y2="73895"/>
                        <a14:foregroundMark x1="84144" y1="73895" x2="84144" y2="73895"/>
                        <a14:foregroundMark x1="83874" y1="74745" x2="83874" y2="74745"/>
                        <a14:foregroundMark x1="83874" y1="74745" x2="83874" y2="74745"/>
                        <a14:foregroundMark x1="84414" y1="73639" x2="84414" y2="73639"/>
                        <a14:foregroundMark x1="84414" y1="73639" x2="84414" y2="73639"/>
                        <a14:foregroundMark x1="58018" y1="95748" x2="58018" y2="95748"/>
                        <a14:foregroundMark x1="58018" y1="95748" x2="58018" y2="95748"/>
                        <a14:foregroundMark x1="61351" y1="18793" x2="61351" y2="18793"/>
                        <a14:foregroundMark x1="61351" y1="18793" x2="61351" y2="18793"/>
                        <a14:foregroundMark x1="61351" y1="18793" x2="61351" y2="18793"/>
                        <a14:foregroundMark x1="36577" y1="40306" x2="36577" y2="40306"/>
                        <a14:foregroundMark x1="36577" y1="40306" x2="36577" y2="40306"/>
                        <a14:foregroundMark x1="37117" y1="41922" x2="37117" y2="41922"/>
                        <a14:foregroundMark x1="37117" y1="41922" x2="37117" y2="41922"/>
                        <a14:foregroundMark x1="36577" y1="38435" x2="36306" y2="43197"/>
                        <a14:foregroundMark x1="36847" y1="39286" x2="36847" y2="43963"/>
                        <a14:foregroundMark x1="37117" y1="38776" x2="37928" y2="42432"/>
                        <a14:foregroundMark x1="38468" y1="38180" x2="38468" y2="38180"/>
                        <a14:foregroundMark x1="38468" y1="38180" x2="38468" y2="38180"/>
                        <a14:foregroundMark x1="38468" y1="38180" x2="38468" y2="38180"/>
                        <a14:foregroundMark x1="37658" y1="39796" x2="37658" y2="39796"/>
                        <a14:foregroundMark x1="37658" y1="39796" x2="37658" y2="39796"/>
                        <a14:foregroundMark x1="41802" y1="30867" x2="41802" y2="30867"/>
                        <a14:foregroundMark x1="41802" y1="30867" x2="41802" y2="30867"/>
                        <a14:foregroundMark x1="33243" y1="30867" x2="33243" y2="30867"/>
                        <a14:foregroundMark x1="33243" y1="30867" x2="33243" y2="30867"/>
                        <a14:foregroundMark x1="32342" y1="29847" x2="32973" y2="31633"/>
                        <a14:foregroundMark x1="32973" y1="31122" x2="32973" y2="31122"/>
                        <a14:foregroundMark x1="32973" y1="31122" x2="32973" y2="31122"/>
                        <a14:foregroundMark x1="44054" y1="30612" x2="43243" y2="30357"/>
                        <a14:foregroundMark x1="42162" y1="31122" x2="42162" y2="31122"/>
                        <a14:foregroundMark x1="42162" y1="31122" x2="42162" y2="31122"/>
                        <a14:foregroundMark x1="42162" y1="31122" x2="42162" y2="31122"/>
                        <a14:foregroundMark x1="42162" y1="31122" x2="42162" y2="31122"/>
                        <a14:foregroundMark x1="42162" y1="31122" x2="42162" y2="31122"/>
                        <a14:foregroundMark x1="67748" y1="17432" x2="67748" y2="17432"/>
                        <a14:foregroundMark x1="67748" y1="17432" x2="67748" y2="17432"/>
                        <a14:foregroundMark x1="70811" y1="33503" x2="70811" y2="33503"/>
                        <a14:foregroundMark x1="70811" y1="33503" x2="70811" y2="33503"/>
                        <a14:foregroundMark x1="69910" y1="31633" x2="69640" y2="33759"/>
                        <a14:foregroundMark x1="71622" y1="31633" x2="69369" y2="34014"/>
                        <a14:foregroundMark x1="69640" y1="31633" x2="69640" y2="31633"/>
                        <a14:foregroundMark x1="69640" y1="31633" x2="69640" y2="31633"/>
                        <a14:foregroundMark x1="69640" y1="31633" x2="69640" y2="31633"/>
                        <a14:foregroundMark x1="69640" y1="31633" x2="69640" y2="31633"/>
                        <a14:foregroundMark x1="72703" y1="31122" x2="70270" y2="33759"/>
                        <a14:foregroundMark x1="70811" y1="32398" x2="70811" y2="32398"/>
                        <a14:foregroundMark x1="70811" y1="32398" x2="70811" y2="32398"/>
                        <a14:foregroundMark x1="70811" y1="34779" x2="70811" y2="34779"/>
                        <a14:foregroundMark x1="70811" y1="34779" x2="70811" y2="34779"/>
                        <a14:foregroundMark x1="69369" y1="31122" x2="69369" y2="31122"/>
                        <a14:foregroundMark x1="69369" y1="31122" x2="69369" y2="31122"/>
                        <a14:foregroundMark x1="66847" y1="31122" x2="70270" y2="31378"/>
                        <a14:foregroundMark x1="69640" y1="30867" x2="69640" y2="30867"/>
                        <a14:foregroundMark x1="69640" y1="30867" x2="69640" y2="30867"/>
                        <a14:foregroundMark x1="71892" y1="34014" x2="71892" y2="34014"/>
                        <a14:foregroundMark x1="71892" y1="34014" x2="71892" y2="34014"/>
                        <a14:foregroundMark x1="72432" y1="33503" x2="72432" y2="33503"/>
                        <a14:foregroundMark x1="72432" y1="33503" x2="72432" y2="33503"/>
                        <a14:foregroundMark x1="73604" y1="30102" x2="73604" y2="30102"/>
                        <a14:foregroundMark x1="73604" y1="30102" x2="73604" y2="30102"/>
                        <a14:foregroundMark x1="83874" y1="79677" x2="83874" y2="79677"/>
                        <a14:foregroundMark x1="83874" y1="79677" x2="83874" y2="79677"/>
                        <a14:foregroundMark x1="83874" y1="79932" x2="83333" y2="82313"/>
                        <a14:foregroundMark x1="83063" y1="79677" x2="83063" y2="79677"/>
                        <a14:foregroundMark x1="83063" y1="79677" x2="83063" y2="79677"/>
                        <a14:foregroundMark x1="83063" y1="82568" x2="83063" y2="82568"/>
                        <a14:foregroundMark x1="83063" y1="82568" x2="83063" y2="82568"/>
                        <a14:foregroundMark x1="34054" y1="30357" x2="34054" y2="30357"/>
                        <a14:foregroundMark x1="34054" y1="30357" x2="34054" y2="30357"/>
                        <a14:foregroundMark x1="34054" y1="30357" x2="34054" y2="30357"/>
                        <a14:foregroundMark x1="34054" y1="30357" x2="34054" y2="30357"/>
                        <a14:foregroundMark x1="43514" y1="30102" x2="41532" y2="31888"/>
                        <a14:foregroundMark x1="42703" y1="31378" x2="42703" y2="31378"/>
                        <a14:foregroundMark x1="42703" y1="31378" x2="42703" y2="31378"/>
                        <a14:foregroundMark x1="40450" y1="29507" x2="43784" y2="31888"/>
                        <a14:foregroundMark x1="42973" y1="29507" x2="42973" y2="29507"/>
                        <a14:foregroundMark x1="42973" y1="29507" x2="42973" y2="29507"/>
                        <a14:foregroundMark x1="42973" y1="29507" x2="42973" y2="29507"/>
                        <a14:foregroundMark x1="42973" y1="29507" x2="42973" y2="29507"/>
                        <a14:foregroundMark x1="39910" y1="29507" x2="39910" y2="29507"/>
                        <a14:foregroundMark x1="39910" y1="29507" x2="39910" y2="29507"/>
                        <a14:foregroundMark x1="44595" y1="29507" x2="44595" y2="29507"/>
                        <a14:foregroundMark x1="33243" y1="29847" x2="33243" y2="29847"/>
                        <a14:foregroundMark x1="33243" y1="29847" x2="33243" y2="29847"/>
                        <a14:foregroundMark x1="34324" y1="29847" x2="34324" y2="29847"/>
                        <a14:foregroundMark x1="34324" y1="29847" x2="34324" y2="29847"/>
                        <a14:foregroundMark x1="34324" y1="29847" x2="34054" y2="31888"/>
                        <a14:foregroundMark x1="33784" y1="30357" x2="33784" y2="30357"/>
                        <a14:foregroundMark x1="68018" y1="17687" x2="68288" y2="19813"/>
                        <a14:foregroundMark x1="66306" y1="18027" x2="66306" y2="18027"/>
                        <a14:foregroundMark x1="66306" y1="18027" x2="66306" y2="18027"/>
                        <a14:foregroundMark x1="60811" y1="18282" x2="60811" y2="18282"/>
                        <a14:foregroundMark x1="59910" y1="17687" x2="61622" y2="18793"/>
                        <a14:foregroundMark x1="61892" y1="18793" x2="61892" y2="18793"/>
                        <a14:foregroundMark x1="61892" y1="18793" x2="61892" y2="18793"/>
                        <a14:foregroundMark x1="67748" y1="18793" x2="67748" y2="18793"/>
                        <a14:foregroundMark x1="67748" y1="18793" x2="67748" y2="18793"/>
                        <a14:foregroundMark x1="68018" y1="17432" x2="68829" y2="19303"/>
                        <a14:foregroundMark x1="68288" y1="18282" x2="68288" y2="18282"/>
                        <a14:foregroundMark x1="68288" y1="18282" x2="68288" y2="18282"/>
                        <a14:foregroundMark x1="68559" y1="17177" x2="69369" y2="19303"/>
                        <a14:foregroundMark x1="68829" y1="18027" x2="68829" y2="18027"/>
                        <a14:foregroundMark x1="68829" y1="18027" x2="68829" y2="18027"/>
                        <a14:foregroundMark x1="83604" y1="78656" x2="84144" y2="82313"/>
                        <a14:foregroundMark x1="84144" y1="81803" x2="84144" y2="81803"/>
                        <a14:foregroundMark x1="84144" y1="81803" x2="84144" y2="81803"/>
                        <a14:foregroundMark x1="84414" y1="74745" x2="84414" y2="74745"/>
                        <a14:foregroundMark x1="83874" y1="73895" x2="83874" y2="73895"/>
                        <a14:foregroundMark x1="83604" y1="74235" x2="83604" y2="74235"/>
                        <a14:foregroundMark x1="83604" y1="74235" x2="83604" y2="74235"/>
                        <a14:foregroundMark x1="83874" y1="73895" x2="83874" y2="73895"/>
                        <a14:foregroundMark x1="83874" y1="73895" x2="83874" y2="73895"/>
                        <a14:foregroundMark x1="83874" y1="73895" x2="83874" y2="73895"/>
                        <a14:foregroundMark x1="83874" y1="73895" x2="83874" y2="73895"/>
                        <a14:foregroundMark x1="83063" y1="75765" x2="83063" y2="75765"/>
                        <a14:foregroundMark x1="83063" y1="75765" x2="83063" y2="75765"/>
                        <a14:foregroundMark x1="91351" y1="40051" x2="91351" y2="40051"/>
                        <a14:foregroundMark x1="91351" y1="40051" x2="91351" y2="40051"/>
                        <a14:foregroundMark x1="91351" y1="40051" x2="91351" y2="40051"/>
                        <a14:foregroundMark x1="61081" y1="93622" x2="61081" y2="93622"/>
                        <a14:foregroundMark x1="61081" y1="93622" x2="61081" y2="93622"/>
                        <a14:foregroundMark x1="61081" y1="93622" x2="61081" y2="93622"/>
                        <a14:foregroundMark x1="59099" y1="94643" x2="59099" y2="94643"/>
                        <a14:foregroundMark x1="59099" y1="94643" x2="59099" y2="94643"/>
                        <a14:foregroundMark x1="58288" y1="95493" x2="58288" y2="95493"/>
                        <a14:foregroundMark x1="58288" y1="95493" x2="58288" y2="95493"/>
                        <a14:foregroundMark x1="55495" y1="42687" x2="55495" y2="42687"/>
                        <a14:foregroundMark x1="49910" y1="44813" x2="49910" y2="44813"/>
                        <a14:foregroundMark x1="49910" y1="44813" x2="49910" y2="44813"/>
                        <a14:foregroundMark x1="50180" y1="43707" x2="50180" y2="43707"/>
                        <a14:foregroundMark x1="36847" y1="6718" x2="36847" y2="6718"/>
                        <a14:foregroundMark x1="38198" y1="5612" x2="38198" y2="5612"/>
                        <a14:foregroundMark x1="38198" y1="5612" x2="38198" y2="5612"/>
                        <a14:foregroundMark x1="62162" y1="88095" x2="62162" y2="88095"/>
                        <a14:foregroundMark x1="56306" y1="87330" x2="56306" y2="87330"/>
                        <a14:foregroundMark x1="56306" y1="87330" x2="56306" y2="87330"/>
                        <a14:foregroundMark x1="56306" y1="87330" x2="63784" y2="88605"/>
                        <a14:foregroundMark x1="62703" y1="87840" x2="62703" y2="87840"/>
                        <a14:foregroundMark x1="62703" y1="87840" x2="62703" y2="87840"/>
                        <a14:foregroundMark x1="58288" y1="87585" x2="67748" y2="87585"/>
                        <a14:foregroundMark x1="55766" y1="87075" x2="57748" y2="87840"/>
                        <a14:foregroundMark x1="55225" y1="86820" x2="57387" y2="87840"/>
                        <a14:foregroundMark x1="56577" y1="91497" x2="51622" y2="95238"/>
                        <a14:foregroundMark x1="63514" y1="90731" x2="64955" y2="90731"/>
                        <a14:foregroundMark x1="51261" y1="85459" x2="51261" y2="85459"/>
                        <a14:foregroundMark x1="51261" y1="85459" x2="51261" y2="85459"/>
                        <a14:foregroundMark x1="51261" y1="85459" x2="58559" y2="87585"/>
                        <a14:foregroundMark x1="54054" y1="78146" x2="53784" y2="78401"/>
                        <a14:foregroundMark x1="51892" y1="84949" x2="47658" y2="87075"/>
                        <a14:foregroundMark x1="52703" y1="78401" x2="46847" y2="81803"/>
                        <a14:foregroundMark x1="67207" y1="12755" x2="71351" y2="16667"/>
                        <a14:foregroundMark x1="18468" y1="41667" x2="19550" y2="44218"/>
                        <a14:backgroundMark x1="94955" y1="69473" x2="94955" y2="69473"/>
                        <a14:backgroundMark x1="95225" y1="68963" x2="94955" y2="68707"/>
                        <a14:backgroundMark x1="23784" y1="89966" x2="29279" y2="88605"/>
                        <a14:backgroundMark x1="90541" y1="59184" x2="86396" y2="65816"/>
                        <a14:backgroundMark x1="94414" y1="67857" x2="95225" y2="72874"/>
                        <a14:backgroundMark x1="93333" y1="66071" x2="94685" y2="69473"/>
                        <a14:backgroundMark x1="94685" y1="66071" x2="95586" y2="7074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6097" y="790142"/>
            <a:ext cx="2132231" cy="22590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6DF060-86A0-B241-A535-F12F9FDA05D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310" r="14467" b="21632"/>
          <a:stretch/>
        </p:blipFill>
        <p:spPr>
          <a:xfrm>
            <a:off x="754425" y="1905138"/>
            <a:ext cx="790363" cy="7715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E57A46-B234-C12F-1783-072643C3CE34}"/>
              </a:ext>
            </a:extLst>
          </p:cNvPr>
          <p:cNvSpPr txBox="1"/>
          <p:nvPr/>
        </p:nvSpPr>
        <p:spPr>
          <a:xfrm>
            <a:off x="-82998" y="2695647"/>
            <a:ext cx="2465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PRME Chapter Africa – we support the Sustainable Development Goals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578560-B5CC-B577-8CCB-FEA7FC889741}"/>
              </a:ext>
            </a:extLst>
          </p:cNvPr>
          <p:cNvSpPr txBox="1"/>
          <p:nvPr/>
        </p:nvSpPr>
        <p:spPr>
          <a:xfrm>
            <a:off x="263077" y="4117071"/>
            <a:ext cx="2747000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more information please click </a:t>
            </a:r>
            <a:r>
              <a:rPr lang="en-US" b="1" dirty="0">
                <a:solidFill>
                  <a:srgbClr val="1724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b="1" dirty="0">
                <a:solidFill>
                  <a:srgbClr val="1724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D689FB9-E0C5-E72F-EFD0-9ECB56B4E851}"/>
              </a:ext>
            </a:extLst>
          </p:cNvPr>
          <p:cNvSpPr>
            <a:spLocks noChangeAspect="1"/>
          </p:cNvSpPr>
          <p:nvPr/>
        </p:nvSpPr>
        <p:spPr>
          <a:xfrm>
            <a:off x="3780402" y="3017155"/>
            <a:ext cx="1224000" cy="1224000"/>
          </a:xfrm>
          <a:prstGeom prst="ellipse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8767DB-F45E-F9FB-43A4-8D579EFB95BD}"/>
              </a:ext>
            </a:extLst>
          </p:cNvPr>
          <p:cNvSpPr txBox="1"/>
          <p:nvPr/>
        </p:nvSpPr>
        <p:spPr>
          <a:xfrm>
            <a:off x="6962819" y="4241155"/>
            <a:ext cx="1949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Ralph Hamann | Graduate School of Business, Cape Town</a:t>
            </a:r>
          </a:p>
        </p:txBody>
      </p:sp>
      <p:pic>
        <p:nvPicPr>
          <p:cNvPr id="17" name="Picture 16" descr="A person with dark hair wearing a grey jacket&#10;&#10;Description automatically generated">
            <a:extLst>
              <a:ext uri="{FF2B5EF4-FFF2-40B4-BE49-F238E27FC236}">
                <a16:creationId xmlns:a16="http://schemas.microsoft.com/office/drawing/2014/main" id="{26B7A14A-7A8A-ED33-1812-B7F6888847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91205" y="3089155"/>
            <a:ext cx="1080000" cy="1080000"/>
          </a:xfrm>
          <a:prstGeom prst="ellipse">
            <a:avLst/>
          </a:prstGeom>
        </p:spPr>
      </p:pic>
      <p:pic>
        <p:nvPicPr>
          <p:cNvPr id="24" name="Picture 23" descr="A person with blonde hair&#10;&#10;Description automatically generated">
            <a:extLst>
              <a:ext uri="{FF2B5EF4-FFF2-40B4-BE49-F238E27FC236}">
                <a16:creationId xmlns:a16="http://schemas.microsoft.com/office/drawing/2014/main" id="{07613A18-BABE-5D92-0897-11B32C0646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81865" y="3074646"/>
            <a:ext cx="1080000" cy="1080000"/>
          </a:xfrm>
          <a:prstGeom prst="ellipse">
            <a:avLst/>
          </a:prstGeom>
        </p:spPr>
      </p:pic>
      <p:pic>
        <p:nvPicPr>
          <p:cNvPr id="28" name="Picture 27" descr="A person in a suit and tie&#10;&#10;Description automatically generated">
            <a:extLst>
              <a:ext uri="{FF2B5EF4-FFF2-40B4-BE49-F238E27FC236}">
                <a16:creationId xmlns:a16="http://schemas.microsoft.com/office/drawing/2014/main" id="{3F898BF1-BC4B-843A-9734-B8FA6EFDAC06}"/>
              </a:ext>
            </a:extLst>
          </p:cNvPr>
          <p:cNvPicPr>
            <a:picLocks/>
          </p:cNvPicPr>
          <p:nvPr/>
        </p:nvPicPr>
        <p:blipFill rotWithShape="1">
          <a:blip r:embed="rId11"/>
          <a:srcRect l="11966" t="5429" r="12322" b="24040"/>
          <a:stretch/>
        </p:blipFill>
        <p:spPr>
          <a:xfrm>
            <a:off x="3800301" y="1377557"/>
            <a:ext cx="1080000" cy="1080000"/>
          </a:xfrm>
          <a:prstGeom prst="ellipse">
            <a:avLst/>
          </a:prstGeom>
        </p:spPr>
      </p:pic>
      <p:pic>
        <p:nvPicPr>
          <p:cNvPr id="36" name="Picture 35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8E24802D-92F9-398F-5D91-A1E31803F62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85466" y="3111505"/>
            <a:ext cx="1080000" cy="1080000"/>
          </a:xfrm>
          <a:prstGeom prst="ellipse">
            <a:avLst/>
          </a:prstGeom>
        </p:spPr>
      </p:pic>
      <p:pic>
        <p:nvPicPr>
          <p:cNvPr id="40" name="Picture 39" descr="A person wearing glasses and a red shirt&#10;&#10;Description automatically generated">
            <a:extLst>
              <a:ext uri="{FF2B5EF4-FFF2-40B4-BE49-F238E27FC236}">
                <a16:creationId xmlns:a16="http://schemas.microsoft.com/office/drawing/2014/main" id="{660B90E3-967F-7B9B-B71E-82393074228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33759" y="1370545"/>
            <a:ext cx="1041400" cy="1117600"/>
          </a:xfrm>
          <a:prstGeom prst="ellipse">
            <a:avLst/>
          </a:prstGeom>
        </p:spPr>
      </p:pic>
      <p:pic>
        <p:nvPicPr>
          <p:cNvPr id="12" name="Picture 11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5EF28A00-5258-485D-FB62-32E8BECB062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96522" y="1341859"/>
            <a:ext cx="1080000" cy="108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53532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820173-5590-7494-03FB-51B74F0FB9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27313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GIBS2023">
      <a:dk1>
        <a:srgbClr val="000000"/>
      </a:dk1>
      <a:lt1>
        <a:srgbClr val="FFFFFF"/>
      </a:lt1>
      <a:dk2>
        <a:srgbClr val="002C77"/>
      </a:dk2>
      <a:lt2>
        <a:srgbClr val="5C2F6F"/>
      </a:lt2>
      <a:accent1>
        <a:srgbClr val="7B283C"/>
      </a:accent1>
      <a:accent2>
        <a:srgbClr val="9E191D"/>
      </a:accent2>
      <a:accent3>
        <a:srgbClr val="C9632F"/>
      </a:accent3>
      <a:accent4>
        <a:srgbClr val="E3A024"/>
      </a:accent4>
      <a:accent5>
        <a:srgbClr val="9BB334"/>
      </a:accent5>
      <a:accent6>
        <a:srgbClr val="326430"/>
      </a:accent6>
      <a:hlink>
        <a:srgbClr val="007378"/>
      </a:hlink>
      <a:folHlink>
        <a:srgbClr val="7079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GIBS2023">
      <a:dk1>
        <a:srgbClr val="000000"/>
      </a:dk1>
      <a:lt1>
        <a:srgbClr val="FFFFFF"/>
      </a:lt1>
      <a:dk2>
        <a:srgbClr val="002C77"/>
      </a:dk2>
      <a:lt2>
        <a:srgbClr val="5C2F6F"/>
      </a:lt2>
      <a:accent1>
        <a:srgbClr val="7B283C"/>
      </a:accent1>
      <a:accent2>
        <a:srgbClr val="9E191D"/>
      </a:accent2>
      <a:accent3>
        <a:srgbClr val="C9632F"/>
      </a:accent3>
      <a:accent4>
        <a:srgbClr val="E3A024"/>
      </a:accent4>
      <a:accent5>
        <a:srgbClr val="9BB334"/>
      </a:accent5>
      <a:accent6>
        <a:srgbClr val="326430"/>
      </a:accent6>
      <a:hlink>
        <a:srgbClr val="007378"/>
      </a:hlink>
      <a:folHlink>
        <a:srgbClr val="7079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43425</TotalTime>
  <Words>354</Words>
  <Application>Microsoft Office PowerPoint</Application>
  <PresentationFormat>On-screen Show (16:9)</PresentationFormat>
  <Paragraphs>38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System Font Regular</vt:lpstr>
      <vt:lpstr>Tahoma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Mac24</dc:creator>
  <cp:lastModifiedBy>Rehbein, Kathleen</cp:lastModifiedBy>
  <cp:revision>1738</cp:revision>
  <cp:lastPrinted>2020-11-07T08:23:53Z</cp:lastPrinted>
  <dcterms:created xsi:type="dcterms:W3CDTF">2017-09-05T10:37:10Z</dcterms:created>
  <dcterms:modified xsi:type="dcterms:W3CDTF">2024-05-10T14:13:25Z</dcterms:modified>
</cp:coreProperties>
</file>